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Игры, как проводники в чужую культуру.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1) Компьютерные игры способны выполнять множества функций для распространения информации разного формата: </a:t>
            </a:r>
            <a:r>
              <a:rPr lang="ru-RU" dirty="0" err="1" smtClean="0"/>
              <a:t>Музыка,живопись</a:t>
            </a:r>
            <a:r>
              <a:rPr lang="ru-RU" dirty="0" smtClean="0"/>
              <a:t>, архитектура, философия, одежда.</a:t>
            </a:r>
          </a:p>
          <a:p>
            <a:r>
              <a:rPr lang="ru-RU" dirty="0" smtClean="0"/>
              <a:t>2) Компьютерные игры помогают игроку формировать представления о менталитете разных народов, несмотря на существование игрока в </a:t>
            </a:r>
            <a:r>
              <a:rPr lang="ru-RU" dirty="0" err="1" smtClean="0"/>
              <a:t>фэнтезийном</a:t>
            </a:r>
            <a:r>
              <a:rPr lang="ru-RU" dirty="0" smtClean="0"/>
              <a:t> мире.</a:t>
            </a:r>
          </a:p>
          <a:p>
            <a:r>
              <a:rPr lang="ru-RU" dirty="0" smtClean="0"/>
              <a:t>3) Игры, с возможностью выхода в глобальную сеть, позволяют общаться непосредственно с носителями культур разных народов.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Фэнтезийные</a:t>
            </a:r>
            <a:r>
              <a:rPr lang="ru-RU" dirty="0" smtClean="0"/>
              <a:t> игры могут являться первой ступенькой к более глубокому изучению культур народов мира.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Изображение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14824" cy="310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Изображение1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5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Изображение1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500562" cy="31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Изображение1"/>
          <p:cNvPicPr>
            <a:picLocks noRot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46434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Изображение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2761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Изображение1"/>
          <p:cNvPicPr>
            <a:picLocks noGrp="1" noRot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686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</TotalTime>
  <Words>87</Words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Игры, как проводники в чужую культуру.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культурных особенностей народов мира через компьютерные игры.</dc:title>
  <dc:creator>Егор</dc:creator>
  <cp:lastModifiedBy>Егор</cp:lastModifiedBy>
  <cp:revision>11</cp:revision>
  <dcterms:created xsi:type="dcterms:W3CDTF">2023-11-18T17:45:31Z</dcterms:created>
  <dcterms:modified xsi:type="dcterms:W3CDTF">2023-11-18T18:24:19Z</dcterms:modified>
</cp:coreProperties>
</file>