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88173E-39CB-429F-BE5A-4670824D20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025D93-4293-47AC-9618-3A05C026FBE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8A486D-209A-48D1-9FD5-D7D1638A91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6F25CA-CC0C-4801-A247-40319A15C2F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81D444-D7A5-4148-A1D8-BE87B37246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CEA1F6-E994-4CA1-930E-25AC982734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D11AFF-D578-43B1-95FA-B302A60F7F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6A4928-6C37-4841-B654-AB3D7D92B7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3F323D-A010-4DED-B144-6CD9F346A3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962160-E378-43D2-AAD1-48187B8FC7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72F124-B63D-46B4-B7EE-2CFE10FD85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4F6E7B-98AB-428A-BCA4-00A42CFDE0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1D1A0CD-5C3B-4223-AB11-24E4018C925F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 txBox="1"/>
          <p:nvPr/>
        </p:nvSpPr>
        <p:spPr>
          <a:xfrm>
            <a:off x="720000" y="180000"/>
            <a:ext cx="9000000" cy="19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СЛОЖНОЕ ПРОСТЫМИ СЛОВАМИ — КАК ОБЪЯСНИТЬ РЕБЕНКУ СЛОЖНЫЕ ВЕЩИ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2335320" y="1875240"/>
            <a:ext cx="5944680" cy="370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"/>
          <p:cNvSpPr txBox="1"/>
          <p:nvPr/>
        </p:nvSpPr>
        <p:spPr>
          <a:xfrm>
            <a:off x="360000" y="180000"/>
            <a:ext cx="4320000" cy="54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Свяжите тему урока с другими предметами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Ученикам будет интересно узнать, что тема урока связана не только с другими темами этого же предмета, но и с другими предметами, и даже науками, которые им только предстоит изучать. Например, расскажите, что математика связана с физикой, химией, астрономией. «Почему самолёт не падает?», «Отчего работает телевизор?», «За какое время можно долететь до Луны?». Чтобы ответить на эти вопросы, нужно знать законы физики и сделать правильные расчёты, а тут не обойтись без математики. Расскажите детям, что принцип действия популярной игрушки спиннер такой же, как у навигационных приборов в космосе и авиации. Примеры «от малого к великому» обычно впечатляют. 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5940000" y="982440"/>
            <a:ext cx="3677040" cy="369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"/>
          <p:cNvSpPr txBox="1"/>
          <p:nvPr/>
        </p:nvSpPr>
        <p:spPr>
          <a:xfrm>
            <a:off x="180000" y="0"/>
            <a:ext cx="4320000" cy="565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2.2 Как сделать урок эмоциональнее и поднять мотивацию учеников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Даже самую сложную и нудную тему можно рассказать живо и интересно. Для этого необходимо стоять около доски, а лучше пройтись по классу. Объясняйте материал эмоционально, активно жестикулируя, при этом заглядывайте в глаза ученикам, наблюдайте за их реакцией. Задавайте параллельно вопросы, избегайте монотонного рассказа. Живой и энергичный спикер всегда привлекает к себе больше внимания, чем грустный учитель, спрятавшийся за учебником.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4630320" y="1269000"/>
            <a:ext cx="5449680" cy="269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 txBox="1"/>
          <p:nvPr/>
        </p:nvSpPr>
        <p:spPr>
          <a:xfrm>
            <a:off x="180000" y="180000"/>
            <a:ext cx="5040000" cy="54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/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ЗАКЛЮЧЕНИЕ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целом, можно сказать, что для учителя существует необходимость нестандартно подходить к большинству проводимых уроков и проявлять творческую инициативу. Необходимо экспериментировать с различными подходами в преподавания, в разной форме подавая материал. Особую роль в подаче материала на уроке будут играть иллюстрационные материалы.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 txBox="1"/>
          <p:nvPr/>
        </p:nvSpPr>
        <p:spPr>
          <a:xfrm>
            <a:off x="540000" y="180000"/>
            <a:ext cx="8280000" cy="54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СОДЕРЖАНИЕ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1 Несколько простых правил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2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Как сделать урок интересным, чтобы дети не утрачивали внимание и были заинтересованы в изучении сложной темы?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2.1 Использование новых технологий и иллюстраций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2.2 Как сделать урок эмоциональнее и поднять мотивацию учеников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3 Заключение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 txBox="1"/>
          <p:nvPr/>
        </p:nvSpPr>
        <p:spPr>
          <a:xfrm>
            <a:off x="180000" y="180000"/>
            <a:ext cx="4860000" cy="549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НЕСКОЛЬКО ПРАВИЛ ДЛЯ ПРОВЕДЕНИЯ ИНТЕРЕСНОГО И ПОНЯТНОГО УРОКА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NSimSun"/>
              </a:rPr>
              <a:t>Правило 1. Поместите факты в понятную слушателю упаковку То, что человек не понимает, для него не существует. Если тема кажется слушателю неподъёмной, он просто не задержиться на ней, ведь цена понимания слишком высока, и мы не хотим тратить своё время и силы, чтобы во всём разобраться. Поэтому упрощайте объяснение до тех пор, пока не зазвучит самая простая базовая идея.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5687640" y="720000"/>
            <a:ext cx="4032360" cy="403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 txBox="1"/>
          <p:nvPr/>
        </p:nvSpPr>
        <p:spPr>
          <a:xfrm>
            <a:off x="180000" y="180000"/>
            <a:ext cx="450000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NSimSun"/>
              </a:rPr>
              <a:t>Правило 2. Поставьте себя на место слушателя Создание хорошего объяснения невозможно без умения отделаться от собственных представлений и взглянуть на мир глазами слушателя. Этот процесс основан на эмпатии – способности понимать и разделять чувства другого. Отличный пример – умение показывать дорогу. Некоторые люди способны «забыть» то, что им хорошо известно, и сосредоточиться на объектах, которые увидит пешеход или водитель, спросившие дорогу.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4982040" y="1049040"/>
            <a:ext cx="4955040" cy="309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 txBox="1"/>
          <p:nvPr/>
        </p:nvSpPr>
        <p:spPr>
          <a:xfrm>
            <a:off x="180000" y="180000"/>
            <a:ext cx="3780000" cy="48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NSimSun"/>
              </a:rPr>
              <a:t>Правило 3. Не спешите, слушатели должны успевать за вашей мыслью Объяснять коротко не означает, что можно уместить большой текст в короткий промежуток времени, то есть быстро его протараторить. Важно говорить и показывать слайды достаточно медленно, чтобы слушатели успевали за вашей мыслью.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4464000" y="900000"/>
            <a:ext cx="5440680" cy="30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 txBox="1"/>
          <p:nvPr/>
        </p:nvSpPr>
        <p:spPr>
          <a:xfrm>
            <a:off x="180000" y="180000"/>
            <a:ext cx="468000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NSimSun"/>
              </a:rPr>
              <a:t>Правило 4. Используйте зрительные образы и истории Хорошее объяснение задействует разные каналы восприятия – как минимум, слуховой и зрительный. Когда кроме текста (устного или письменного), есть зрительные образы, информация воспринимается проще и увлекает слушателя.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5220000" y="2700000"/>
            <a:ext cx="4628880" cy="27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 txBox="1"/>
          <p:nvPr/>
        </p:nvSpPr>
        <p:spPr>
          <a:xfrm>
            <a:off x="0" y="0"/>
            <a:ext cx="5400000" cy="534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</a:rPr>
              <a:t>2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Как сделать урок интересным, чтобы дети не утрачивали внимание и были заинтересованы в изучении сложной темы?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2.1 Использование новых технологий и иллюстраций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В просторах интернета можно найти очень много полезного контента по вашему предмету: картинки, видео, приложения, сайты, которые хорошо дополнят ваш урок и заинтересуют учащихся. Также можно создать общую группу в соцсетях или мессенджере, в которой вы сможете размещать полезные материалы, отвечать на вопросы ребят, общаться в неформальной обстановке.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5400000" y="360000"/>
            <a:ext cx="4563000" cy="46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 txBox="1"/>
          <p:nvPr/>
        </p:nvSpPr>
        <p:spPr>
          <a:xfrm>
            <a:off x="360000" y="180000"/>
            <a:ext cx="5220000" cy="515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Сильный оратор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Один из самых важных и полезных навыков преподавания, который поможет при любом формате занятий, — ораторское мастерство. Ваша речь должна быть громкой, четкой и убедительной. От вас должна исходить уверенность в своих знаниях и намерении их передать.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Помочь в привлечении внимания на уроке должна и структурированная, плавная речь. Старайтесь не запинаться, избегайте повторений и тавтологии. Также очень важна «игра» голосом: меняйте интонацию и скорость. Постепенно наращивайте темп повествования, а потом резко снижайте, чтобы переключать внимание детей на новую информацию.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Начинайте каждый урок с короткого выступления, на котором будете рассказывать о теме и плане занятии, а также о его цели. Так вам будет проще дисциплинировать класс и помочь детям сконцентрироваться на материале.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23068" sy="23068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 txBox="1"/>
          <p:nvPr/>
        </p:nvSpPr>
        <p:spPr>
          <a:xfrm>
            <a:off x="180000" y="180000"/>
            <a:ext cx="3600000" cy="57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Время дискуссии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Споры не только рождают истину, но и помогают дисциплинировать класс. Возьмите за правило иногда проводить дискуссии по пройденному материалу, в которых свое мнение сможет высказать каждый ученик. Задавайте темп обсуждения и направляйте детей, чтобы они самостоятельно приходили к правильным выводам. Формат дискуссии решает сразу несколько вопросов: вовлекает, удерживает внимание и помогает знаниям прочнее закрепиться.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4549320" y="1260000"/>
            <a:ext cx="5170680" cy="30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Application>LibreOffice/7.6.0.3$Windows_X86_64 LibreOffice_project/69edd8b8ebc41d00b4de3915dc82f8f0fc3b6265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2023-09-29T20:44:24Z</dcterms:created>
  <dc:creator/>
  <dc:description/>
  <dc:language>ru-RU</dc:language>
  <cp:lastModifiedBy/>
  <dcterms:modified xsi:type="dcterms:W3CDTF">2023-11-24T23:53:25Z</dcterms:modified>
  <cp:revision>4</cp:revision>
  <dc:subject/>
  <dc:title/>
</cp:coreProperties>
</file>