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694A3-ACE4-437A-ABA9-6CB65D5C6C96}" v="13" dt="2023-10-16T19:07:15.807"/>
    <p1510:client id="{4D8DC85E-2059-48F7-9958-76890C9DC46E}" v="4" dt="2023-10-08T18:11:46.425"/>
    <p1510:client id="{8AFCCB17-4CE2-408E-8125-8F3F69EF6BD0}" v="9" dt="2023-09-16T18:35:41.231"/>
    <p1510:client id="{B2280279-3F81-4064-9F26-F8FF1FC13955}" v="1" dt="2023-09-10T14:01:19.247"/>
    <p1510:client id="{DB3683E0-4D65-41A2-B490-FCC4056C400F}" v="327" dt="2023-09-10T13:54:10.514"/>
    <p1510:client id="{EE082955-1B5A-4401-9D40-00DA52228858}" v="8" dt="2023-10-22T16:19:4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4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2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4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60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4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4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6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2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4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4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концерт, арена, аудитория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C505077-ACD7-CEBD-5598-4CC5F068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4660" r="1" b="1082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400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chemeClr val="bg1"/>
                </a:solidFill>
                <a:latin typeface="Times New Roman"/>
                <a:cs typeface="Times New Roman"/>
              </a:rPr>
              <a:t>Киберспорт - почему он имеет такую популярность, а призовые деньги такие большие?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solidFill>
                  <a:schemeClr val="bg1"/>
                </a:solidFill>
                <a:cs typeface="Calibri"/>
              </a:rPr>
              <a:t>Цыбульников Виктор 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3E07A-0517-AB0E-AB30-B13990B7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err="1">
                <a:solidFill>
                  <a:schemeClr val="tx1"/>
                </a:solidFill>
              </a:rPr>
              <a:t>Документальный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фильм</a:t>
            </a:r>
            <a:r>
              <a:rPr lang="en-US" b="1" dirty="0">
                <a:solidFill>
                  <a:schemeClr val="tx1"/>
                </a:solidFill>
              </a:rPr>
              <a:t> «</a:t>
            </a:r>
            <a:r>
              <a:rPr lang="en-US" b="1" err="1">
                <a:solidFill>
                  <a:schemeClr val="tx1"/>
                </a:solidFill>
              </a:rPr>
              <a:t>Что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такое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err="1">
                <a:solidFill>
                  <a:schemeClr val="tx1"/>
                </a:solidFill>
              </a:rPr>
              <a:t>киберспорт</a:t>
            </a:r>
            <a:r>
              <a:rPr lang="en-US" b="1" dirty="0">
                <a:solidFill>
                  <a:schemeClr val="tx1"/>
                </a:solidFill>
              </a:rPr>
              <a:t>?»</a:t>
            </a:r>
            <a:endParaRPr lang="ru-RU">
              <a:solidFill>
                <a:schemeClr val="tx1"/>
              </a:solidFill>
              <a:cs typeface="Calibri Light"/>
            </a:endParaRPr>
          </a:p>
          <a:p>
            <a:endParaRPr lang="en-US" sz="7200" kern="1200" dirty="0">
              <a:solidFill>
                <a:schemeClr val="tx1"/>
              </a:solidFill>
              <a:latin typeface="+mj-lt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6D3D1-374B-10D6-A94A-6335E36A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https://youtu.be/Cn1Bq9mNmvw?si=fuur8F0ilHwqHPuV</a:t>
            </a:r>
            <a:endParaRPr lang="en-US" sz="2400" kern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69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4F24-63F5-D018-222D-D2941A7A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  <a:latin typeface="Times New Roman"/>
                <a:cs typeface="Times New Roman"/>
              </a:rPr>
              <a:t>Почему сегодня киберспорт набирает популярность</a:t>
            </a:r>
            <a:r>
              <a:rPr lang="ru-RU" sz="3100" i="1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ru-RU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3E558-72ED-B9DC-012C-663E2DC3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ru-RU">
                <a:cs typeface="Calibri" panose="020F0502020204030204"/>
              </a:rPr>
              <a:t>Для современной молодёжи компьютерные игры являются одной из главных форм досуга.</a:t>
            </a:r>
          </a:p>
          <a:p>
            <a:pPr marL="514350" indent="-514350">
              <a:buAutoNum type="arabicPeriod"/>
            </a:pPr>
            <a:r>
              <a:rPr lang="ru-RU">
                <a:cs typeface="Calibri" panose="020F0502020204030204"/>
              </a:rPr>
              <a:t>Возможность знакомства с людьми со всего света со схожими интересами. </a:t>
            </a:r>
          </a:p>
          <a:p>
            <a:pPr marL="514350" indent="-514350">
              <a:buAutoNum type="arabicPeriod"/>
            </a:pPr>
            <a:r>
              <a:rPr lang="ru-RU">
                <a:cs typeface="Calibri" panose="020F0502020204030204"/>
              </a:rPr>
              <a:t>Большие гонорары за выигрыши в профессиональной лиге. </a:t>
            </a:r>
          </a:p>
          <a:p>
            <a:pPr marL="514350" indent="-514350">
              <a:buAutoNum type="arabicPeriod"/>
            </a:pPr>
            <a:r>
              <a:rPr lang="ru-RU">
                <a:cs typeface="Calibri" panose="020F0502020204030204"/>
              </a:rPr>
              <a:t>Высокая популярность профессиональных игроков.</a:t>
            </a:r>
          </a:p>
          <a:p>
            <a:pPr marL="514350" indent="-514350">
              <a:buAutoNum type="arabicPeriod"/>
            </a:pPr>
            <a:r>
              <a:rPr lang="ru-RU">
                <a:cs typeface="Calibri" panose="020F0502020204030204"/>
              </a:rPr>
              <a:t>Возможность совмещения построения своей карьеры со своим хобби.</a:t>
            </a:r>
          </a:p>
          <a:p>
            <a:pPr marL="514350" indent="-514350">
              <a:buAutoNum type="arabicPeriod"/>
            </a:pPr>
            <a:endParaRPr lang="ru-RU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ru-RU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64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DE156EB2-C30E-A328-A7F0-888FB456B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27884-F42D-AA5B-27DF-9BE389A6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диаграмм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0F5A6A3-225B-3EAC-66D4-D2A09CC84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904" y="2557463"/>
            <a:ext cx="5498192" cy="3317875"/>
          </a:xfrm>
        </p:spPr>
      </p:pic>
    </p:spTree>
    <p:extLst>
      <p:ext uri="{BB962C8B-B14F-4D97-AF65-F5344CB8AC3E}">
        <p14:creationId xmlns:p14="http://schemas.microsoft.com/office/powerpoint/2010/main" val="290655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$15 млн: команда Team Spirit выиграла крупнейший коммерческий турнир в  истории | Деловой квартал DK.RU — новости Екатеринбурга">
            <a:extLst>
              <a:ext uri="{FF2B5EF4-FFF2-40B4-BE49-F238E27FC236}">
                <a16:creationId xmlns:a16="http://schemas.microsoft.com/office/drawing/2014/main" id="{18C0A959-DF2C-8162-4C6C-0ED4D080A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249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на открытом воздухе, дерево, неб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CBBCA60D-C71B-CEA5-E60D-5887E3E1D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Что такое киберспорт сегодня и как он устроен? | PLAYER ONE">
            <a:extLst>
              <a:ext uri="{FF2B5EF4-FFF2-40B4-BE49-F238E27FC236}">
                <a16:creationId xmlns:a16="http://schemas.microsoft.com/office/drawing/2014/main" id="{FE921ACA-DA48-423E-0491-C3C78DAD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6DD47-53F5-1008-5418-D51AC773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Главные победы российского киберспорта в 2021 году - CQ">
            <a:extLst>
              <a:ext uri="{FF2B5EF4-FFF2-40B4-BE49-F238E27FC236}">
                <a16:creationId xmlns:a16="http://schemas.microsoft.com/office/drawing/2014/main" id="{15571DE5-088B-4A97-E133-B0C551646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" y="1824"/>
            <a:ext cx="12193499" cy="6858057"/>
          </a:xfrm>
        </p:spPr>
      </p:pic>
    </p:spTree>
    <p:extLst>
      <p:ext uri="{BB962C8B-B14F-4D97-AF65-F5344CB8AC3E}">
        <p14:creationId xmlns:p14="http://schemas.microsoft.com/office/powerpoint/2010/main" val="2309677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Organic</vt:lpstr>
      <vt:lpstr> Киберспорт - почему он имеет такую популярность, а призовые деньги такие большие?</vt:lpstr>
      <vt:lpstr>Документальный фильм «Что такое киберспорт?» </vt:lpstr>
      <vt:lpstr>Почему сегодня киберспорт набирает популярность?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107</cp:revision>
  <dcterms:created xsi:type="dcterms:W3CDTF">2023-09-10T13:41:00Z</dcterms:created>
  <dcterms:modified xsi:type="dcterms:W3CDTF">2023-11-18T14:35:30Z</dcterms:modified>
</cp:coreProperties>
</file>