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1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6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75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6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7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7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3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7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5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5616-4936-4D8A-84CA-247830BE0B2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E77D-0C71-4183-9313-E3612E940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27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careertest.ru/tes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605" y="1263765"/>
            <a:ext cx="8791575" cy="2387600"/>
          </a:xfrm>
        </p:spPr>
        <p:txBody>
          <a:bodyPr>
            <a:normAutofit/>
          </a:bodyPr>
          <a:lstStyle/>
          <a:p>
            <a:r>
              <a:rPr lang="ru-RU" sz="5400" b="1" dirty="0"/>
              <a:t>Модернизация </a:t>
            </a:r>
            <a:r>
              <a:rPr lang="ru-RU" sz="5400" b="1" dirty="0" err="1"/>
              <a:t>профориентационных</a:t>
            </a:r>
            <a:r>
              <a:rPr lang="ru-RU" sz="5400" b="1" dirty="0"/>
              <a:t> тестов в школе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5377" y="4865230"/>
            <a:ext cx="6777872" cy="103595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Студент 1 курса Магистратуры Н. Р. Торосян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истории и Обществознания в </a:t>
            </a:r>
            <a:r>
              <a:rPr lang="ru-RU" b="1" cap="all" dirty="0">
                <a:solidFill>
                  <a:schemeClr val="tx1"/>
                </a:solidFill>
              </a:rPr>
              <a:t>МАОУ СОШ № 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9558" y="495356"/>
            <a:ext cx="105108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Значимость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профориентации в современном образовании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навыков самоопределения и самореализации учащихся.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1588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Повышение мотивации и успешности обучения.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1588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Снижение процента выбора неподходящей профессии и связанных с этим проблем в будущем.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arket-sms.ru/wp-content/uploads/f/c/e/fcee80542b98d26a64b12b3575d430a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75" y="3088537"/>
            <a:ext cx="5768651" cy="37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3764" y="702745"/>
            <a:ext cx="102375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существующих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тестов: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Ограниченная сфера применения и устаревшие методики.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учет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особенностей и потребностей учащихся.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Отсутствие интерактивности и личной обратной связи.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prodlenka.org/images/novosti/u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53" y="3177671"/>
            <a:ext cx="5385847" cy="36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dvour.ru/wp-content/uploads/8/2/4/824a35f21ced22e5c678d6f5e8a889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545"/>
            <a:ext cx="5514683" cy="36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767" y="825293"/>
            <a:ext cx="12000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подходы к модернизации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тестов: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01913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Использование онлайн-платформ и цифровых инструментов.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01913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Интеграция искусственного интеллекта и машинного обучения.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01913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Разнообразие форматов тестов и учет мнения специалистов.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90" name="Picture 18" descr="https://kartinki.pics/uploads/posts/2022-03/thumbs/1647910700_80-kartinkin-net-p-kartinki-chelovechka-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42" y="2661363"/>
            <a:ext cx="6104200" cy="41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coolsen.ru/wp-content/uploads/2021/11/41-20211129_1812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" y="3065873"/>
            <a:ext cx="3912124" cy="26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911" y="872428"/>
            <a:ext cx="109570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модернизированных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тестов: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Большая доступность и удобство прохождения для учащихся.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Расширенные возможности в оценке и анализе результатов.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Индивидуальный подход и рекомендации для каждого учащегося.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atherineasquithgallery.com/uploads/posts/2021-03/1614558331_6-p-chelovechki-na-belom-fone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76363"/>
            <a:ext cx="1977781" cy="19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atherineasquithgallery.com/uploads/posts/2021-02/1613545883_15-p-belii-chelovechek-dlya-prezentatsii-prozra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8" y="3387131"/>
            <a:ext cx="3664120" cy="36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2" descr="https://gas-kvas.com/uploads/posts/2023-01/1674324922_gas-kvas-com-p-3d-risunki-na-kompe-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1" y="3924233"/>
            <a:ext cx="2589916" cy="25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248" y="572927"/>
            <a:ext cx="785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careertest.ru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›tests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Самые известные тесты на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и бесплатно. Результат доступен сразу после прохождения.</a:t>
            </a:r>
            <a:endParaRPr lang="ru-RU" dirty="0"/>
          </a:p>
        </p:txBody>
      </p:sp>
      <p:pic>
        <p:nvPicPr>
          <p:cNvPr id="5122" name="Picture 2" descr="http://qrcoder.ru/code/?https%3A%2F%2Fcareertest.ru%2Ftests%2F%3Fysclid%3Dlp02bc7dlf811765867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39" y="32508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856" y="1657537"/>
            <a:ext cx="7293596" cy="52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91" y="311808"/>
            <a:ext cx="2412909" cy="2279077"/>
          </a:xfrm>
          <a:prstGeom prst="rect">
            <a:avLst/>
          </a:prstGeom>
        </p:spPr>
      </p:pic>
      <p:pic>
        <p:nvPicPr>
          <p:cNvPr id="6146" name="Picture 2" descr="https://telegra.ph/file/c9d21eb5864eade66da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90" y="4189103"/>
            <a:ext cx="2412909" cy="24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876" y="2682478"/>
            <a:ext cx="3886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Ubuntu"/>
              </a:rPr>
              <a:t>Методика </a:t>
            </a:r>
            <a:r>
              <a:rPr lang="ru-RU" sz="2400" b="1" dirty="0" smtClean="0">
                <a:latin typeface="Ubuntu"/>
              </a:rPr>
              <a:t/>
            </a:r>
            <a:br>
              <a:rPr lang="ru-RU" sz="2400" b="1" dirty="0" smtClean="0">
                <a:latin typeface="Ubuntu"/>
              </a:rPr>
            </a:br>
            <a:r>
              <a:rPr lang="ru-RU" sz="2400" b="1" dirty="0" smtClean="0">
                <a:latin typeface="Ubuntu"/>
              </a:rPr>
              <a:t>«</a:t>
            </a:r>
            <a:r>
              <a:rPr lang="ru-RU" sz="2400" b="1" dirty="0">
                <a:latin typeface="Ubuntu"/>
              </a:rPr>
              <a:t>7 радикалов» </a:t>
            </a:r>
            <a:r>
              <a:rPr lang="ru-RU" sz="2400" b="1" dirty="0" smtClean="0">
                <a:latin typeface="Ubuntu"/>
              </a:rPr>
              <a:t/>
            </a:r>
            <a:br>
              <a:rPr lang="ru-RU" sz="2400" b="1" dirty="0" smtClean="0">
                <a:latin typeface="Ubuntu"/>
              </a:rPr>
            </a:br>
            <a:r>
              <a:rPr lang="ru-RU" sz="2400" b="1" dirty="0" smtClean="0">
                <a:latin typeface="Ubuntu"/>
              </a:rPr>
              <a:t>Виктора </a:t>
            </a:r>
            <a:r>
              <a:rPr lang="ru-RU" sz="2400" b="1" dirty="0">
                <a:latin typeface="Ubuntu"/>
              </a:rPr>
              <a:t>Пономаренко</a:t>
            </a:r>
            <a:r>
              <a:rPr lang="ru-RU" sz="3200" b="1" dirty="0">
                <a:latin typeface="Ubuntu"/>
              </a:rPr>
              <a:t>.</a:t>
            </a:r>
            <a:endParaRPr lang="ru-RU" sz="3200" b="1" i="0" dirty="0">
              <a:effectLst/>
              <a:latin typeface="Ubuntu"/>
            </a:endParaRPr>
          </a:p>
        </p:txBody>
      </p:sp>
      <p:pic>
        <p:nvPicPr>
          <p:cNvPr id="6148" name="Picture 4" descr="https://make-up-course.ru/wp-content/uploads/2/b/5/2b529f2802af888e79a43d3127c1f8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28" y="930707"/>
            <a:ext cx="7484036" cy="45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242" y="235305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597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64</TotalTime>
  <Words>195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Ubuntu</vt:lpstr>
      <vt:lpstr>Контур</vt:lpstr>
      <vt:lpstr>Модернизация профориентационных тестов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профориентационных тестов в школе</dc:title>
  <dc:creator>TV Maydjin</dc:creator>
  <cp:lastModifiedBy>TV Maydjin</cp:lastModifiedBy>
  <cp:revision>7</cp:revision>
  <dcterms:created xsi:type="dcterms:W3CDTF">2023-11-15T18:13:55Z</dcterms:created>
  <dcterms:modified xsi:type="dcterms:W3CDTF">2023-11-15T19:18:34Z</dcterms:modified>
</cp:coreProperties>
</file>