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1" r:id="rId5"/>
    <p:sldId id="269" r:id="rId6"/>
    <p:sldId id="270" r:id="rId7"/>
    <p:sldId id="263" r:id="rId8"/>
    <p:sldId id="257" r:id="rId9"/>
    <p:sldId id="258" r:id="rId10"/>
    <p:sldId id="259" r:id="rId11"/>
    <p:sldId id="260" r:id="rId12"/>
    <p:sldId id="261" r:id="rId13"/>
    <p:sldId id="266" r:id="rId14"/>
    <p:sldId id="262" r:id="rId15"/>
    <p:sldId id="272" r:id="rId16"/>
    <p:sldId id="264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Информационная война и обеспечение информационной безопасности в сфере интернета»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Иммунитет к </a:t>
            </a:r>
            <a:r>
              <a:rPr lang="en-GB" dirty="0" smtClean="0"/>
              <a:t>Fake news</a:t>
            </a:r>
            <a:endParaRPr lang="ru-RU" dirty="0"/>
          </a:p>
        </p:txBody>
      </p:sp>
      <p:pic>
        <p:nvPicPr>
          <p:cNvPr id="4" name="Содержимое 3" descr="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310" y="2492318"/>
            <a:ext cx="7011379" cy="8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Иммунитет к </a:t>
            </a:r>
            <a:r>
              <a:rPr lang="en-GB" dirty="0" smtClean="0"/>
              <a:t>Fake news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Подозрительные домены</a:t>
            </a:r>
          </a:p>
          <a:p>
            <a:pPr>
              <a:buNone/>
            </a:pPr>
            <a:r>
              <a:rPr lang="ru-RU" dirty="0" smtClean="0"/>
              <a:t>На пример не </a:t>
            </a:r>
            <a:r>
              <a:rPr lang="en-GB" dirty="0" smtClean="0"/>
              <a:t>https://russian.rt.com</a:t>
            </a:r>
            <a:r>
              <a:rPr lang="ru-RU" dirty="0" smtClean="0"/>
              <a:t>, а </a:t>
            </a:r>
            <a:r>
              <a:rPr lang="en-GB" dirty="0" smtClean="0"/>
              <a:t>https://russian.rt.ru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Иммунитет к </a:t>
            </a:r>
            <a:r>
              <a:rPr lang="en-GB" dirty="0" smtClean="0"/>
              <a:t>Fake news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3. Большое количество ошибок или опечаток в тексте новости</a:t>
            </a:r>
            <a:endParaRPr lang="en-GB" sz="2800" dirty="0" smtClean="0"/>
          </a:p>
          <a:p>
            <a:r>
              <a:rPr lang="ru-RU" sz="2800" dirty="0" smtClean="0"/>
              <a:t> </a:t>
            </a:r>
            <a:r>
              <a:rPr lang="en-GB" sz="2800" dirty="0" smtClean="0"/>
              <a:t>4. </a:t>
            </a:r>
            <a:r>
              <a:rPr lang="en-GB" sz="2800" dirty="0" err="1" smtClean="0"/>
              <a:t>Поддельные</a:t>
            </a:r>
            <a:r>
              <a:rPr lang="en-GB" sz="2800" dirty="0" smtClean="0"/>
              <a:t> </a:t>
            </a:r>
            <a:r>
              <a:rPr lang="en-GB" sz="2800" dirty="0" err="1" smtClean="0"/>
              <a:t>фото</a:t>
            </a:r>
            <a:r>
              <a:rPr lang="en-GB" sz="2800" dirty="0" smtClean="0"/>
              <a:t> </a:t>
            </a:r>
            <a:r>
              <a:rPr lang="en-GB" sz="2800" dirty="0" err="1" smtClean="0"/>
              <a:t>или</a:t>
            </a:r>
            <a:r>
              <a:rPr lang="en-GB" sz="2800" dirty="0" smtClean="0"/>
              <a:t> </a:t>
            </a:r>
            <a:r>
              <a:rPr lang="en-GB" sz="2800" dirty="0" err="1" smtClean="0"/>
              <a:t>коллажи</a:t>
            </a:r>
            <a:endParaRPr lang="ru-RU" sz="2800" dirty="0" smtClean="0"/>
          </a:p>
          <a:p>
            <a:endParaRPr lang="ru-RU" dirty="0" smtClean="0"/>
          </a:p>
        </p:txBody>
      </p:sp>
      <p:pic>
        <p:nvPicPr>
          <p:cNvPr id="4" name="Рисунок 3" descr="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43758"/>
            <a:ext cx="41764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680520" cy="5162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Иммунитет к </a:t>
            </a:r>
            <a:r>
              <a:rPr lang="en-GB" dirty="0" smtClean="0"/>
              <a:t>Fake news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5. </a:t>
            </a:r>
            <a:r>
              <a:rPr lang="ru-RU" dirty="0" smtClean="0"/>
              <a:t>Отсутствие отметок о времени публикации новости</a:t>
            </a:r>
            <a:endParaRPr lang="en-GB" dirty="0" smtClean="0"/>
          </a:p>
          <a:p>
            <a:r>
              <a:rPr lang="ru-RU" dirty="0" smtClean="0"/>
              <a:t>6. </a:t>
            </a:r>
            <a:r>
              <a:rPr lang="ru-RU" dirty="0" smtClean="0"/>
              <a:t>Отсутствие указания автора и источника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Отметим, что на уровне разных государств принимаются меры борьбы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фейковыми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новостями. Среди прочего власти и инициативные группы из журналистов и общественных деятелей создают сайты, который полностью посвящены отслеживанию и фиксации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фейковых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новостей.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Соцсети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ведут разработки автоматизированных систем поиска, маркировки и удаления неблагонадёжной информации. Крупнейшие производители средств информационной безопасности, такие как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Trend Micro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пользуясь накопленным опытом в области машинного интеллекта, помогают социальные сетям вычислять профили «ботов», за которым нет реальных пользователей. Но как всегда в области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кибербезопасности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первый рубеж обороны — рациональный поход пользователя к обращению с технологиями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медиасредой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Создайте </a:t>
            </a:r>
            <a:r>
              <a:rPr lang="ru-RU" dirty="0" err="1" smtClean="0"/>
              <a:t>фейковую</a:t>
            </a:r>
            <a:r>
              <a:rPr lang="ru-RU" dirty="0" smtClean="0"/>
              <a:t> новость. По гиперссылке </a:t>
            </a:r>
          </a:p>
          <a:p>
            <a:r>
              <a:rPr lang="en-US" dirty="0" smtClean="0"/>
              <a:t>Fake-News 1</a:t>
            </a:r>
            <a:r>
              <a:rPr lang="ru-RU" dirty="0" smtClean="0"/>
              <a:t> </a:t>
            </a:r>
            <a:r>
              <a:rPr lang="en-GB" dirty="0" smtClean="0"/>
              <a:t>https://www.borders.101planners.com/newspaper-generator/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5190754_top-fon-com-p-informatsionnaya-bezopasnost-fon-dlya-prez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31624" cy="5205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83518"/>
            <a:ext cx="3816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Информационная война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конфликт, в котором участники осуществляют воздействие на общественное мнение, манипулируют информацией и дезинформируют в целях достижения своих целей. Основными инструментами информационной войны являются распространение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фейковых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новостей, хакерские атаки,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кибершпионаж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дестабилизация информационных систем.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83518"/>
            <a:ext cx="8748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Основные угрозы включают в себя: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Дезинформация</a:t>
            </a:r>
          </a:p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и мошенничество</a:t>
            </a:r>
          </a:p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Кибератаки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Кибершпионаж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17083"/>
            <a:ext cx="8748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проблемы безопасности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2022 г.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рост числа утечек персональных данных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Шифровальщики останутся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киберугрозой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№1 для бизнеса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Активизируются продажи доступа к скомпрометированной IT-инфраструктуре компаний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Повышение квалификации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киберпреступных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групп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Смещение вектора атак в сторону российских ОС на базе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Linux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Атаки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Telegram-аккаунты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пользователей приобретут массовый характер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 Утечки баз данных в России стали обыденностью, и эта тенденция будет набирать обороты в 2023 году (источник инфографики: Group-IB)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530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Существенное развитие в 2023 году получат технологии фишинга, которые становятся всё более изощренными и прогрессивными (источник инфографики: Group-IB)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dzeninfra.ru/get-zen_doc/2453078/pub_5fe8eed3dba1eb4af8257999_5fe8fffb9c06f6134f982f7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27576" y="771550"/>
            <a:ext cx="3816424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Разбираемся в понятиях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самом названии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fake news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есть немного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фейка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перевод калькой этого сочетания слов искажает смысл понятия, потому что поддельные новости существовали всегда. Еще в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веке до н.э. цари Египта и Хеттского государства начертали на камнях своих дворцов сообщения о победе в битве, которая на самом деле завершилась вничью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11510"/>
            <a:ext cx="4896544" cy="40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flipH="1">
            <a:off x="683568" y="444395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 составляющих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фейковых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новостей: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соцсети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телекоммуникационные технологии и специфическая мотивация.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GB" dirty="0" smtClean="0"/>
              <a:t>Fake news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Разведка</a:t>
            </a:r>
          </a:p>
          <a:p>
            <a:r>
              <a:rPr lang="ru-RU" dirty="0" smtClean="0"/>
              <a:t>Вооружение</a:t>
            </a:r>
          </a:p>
          <a:p>
            <a:r>
              <a:rPr lang="ru-RU" dirty="0" smtClean="0"/>
              <a:t> Распространение</a:t>
            </a:r>
          </a:p>
          <a:p>
            <a:r>
              <a:rPr lang="ru-RU" dirty="0" smtClean="0"/>
              <a:t> Эксплуатация</a:t>
            </a:r>
          </a:p>
          <a:p>
            <a:r>
              <a:rPr lang="ru-RU" dirty="0" smtClean="0"/>
              <a:t>Промывка</a:t>
            </a:r>
          </a:p>
          <a:p>
            <a:r>
              <a:rPr lang="ru-RU" dirty="0" smtClean="0"/>
              <a:t> Домашняя работа</a:t>
            </a:r>
          </a:p>
          <a:p>
            <a:r>
              <a:rPr lang="ru-RU" dirty="0" smtClean="0"/>
              <a:t>Заметание следов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394</Words>
  <Application>Microsoft Office PowerPoint</Application>
  <PresentationFormat>Экран (16:9)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Информационная война и обеспечение информационной безопасности в сфере интернета»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Алгоритм Fake news</vt:lpstr>
      <vt:lpstr>Иммунитет к Fake news</vt:lpstr>
      <vt:lpstr>Иммунитет к Fake news</vt:lpstr>
      <vt:lpstr>Иммунитет к Fake news</vt:lpstr>
      <vt:lpstr>Слайд 13</vt:lpstr>
      <vt:lpstr>Иммунитет к Fake news</vt:lpstr>
      <vt:lpstr>Заключение</vt:lpstr>
      <vt:lpstr>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война и обеспечение информационной безопасности в сфере интернета»</dc:title>
  <dc:creator>Артём Алексеев</dc:creator>
  <cp:lastModifiedBy>Артём Алексеев</cp:lastModifiedBy>
  <cp:revision>11</cp:revision>
  <dcterms:created xsi:type="dcterms:W3CDTF">2023-09-26T18:41:41Z</dcterms:created>
  <dcterms:modified xsi:type="dcterms:W3CDTF">2023-11-24T15:14:43Z</dcterms:modified>
</cp:coreProperties>
</file>