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149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1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7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8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872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85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19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29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6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1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0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4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8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9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2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85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8E1A8-49AF-4BD8-8A17-4C85BD9D7C24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1EE31-4ACB-4F5C-8633-71A96686F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20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33042"/>
            <a:ext cx="9448800" cy="429657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Психологическая </a:t>
            </a:r>
            <a:r>
              <a:rPr lang="ru-RU" b="1" i="1" dirty="0">
                <a:solidFill>
                  <a:schemeClr val="accent6"/>
                </a:solidFill>
              </a:rPr>
              <a:t>поддержка</a:t>
            </a:r>
            <a:r>
              <a:rPr lang="ru-RU" b="1" i="1" dirty="0"/>
              <a:t> </a:t>
            </a:r>
            <a:r>
              <a:rPr lang="ru-RU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ребенка</a:t>
            </a:r>
            <a:r>
              <a:rPr lang="ru-RU" b="1" i="1" dirty="0"/>
              <a:t>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в</a:t>
            </a:r>
            <a:r>
              <a:rPr lang="ru-RU" b="1" i="1" dirty="0"/>
              <a:t> </a:t>
            </a:r>
            <a:r>
              <a:rPr lang="ru-RU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период</a:t>
            </a:r>
            <a:r>
              <a:rPr lang="ru-RU" b="1" i="1" dirty="0"/>
              <a:t>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подготовки</a:t>
            </a:r>
            <a:r>
              <a:rPr lang="ru-RU" b="1" i="1" dirty="0"/>
              <a:t> 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r>
              <a:rPr lang="ru-RU" b="1" i="1" dirty="0"/>
              <a:t>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сдачи</a:t>
            </a:r>
            <a:r>
              <a:rPr lang="ru-RU" b="1" i="1" dirty="0"/>
              <a:t> </a:t>
            </a:r>
            <a: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ЕГЭ</a:t>
            </a:r>
            <a:r>
              <a:rPr lang="ru-RU" b="1" i="1" dirty="0"/>
              <a:t>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(ГИА)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2776" y="5712857"/>
            <a:ext cx="6307156" cy="155276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Подготовил Озеров </a:t>
            </a:r>
            <a:r>
              <a:rPr lang="ru-RU" sz="1600" dirty="0"/>
              <a:t>А. В. </a:t>
            </a:r>
            <a:endParaRPr lang="ru-RU" sz="1600" dirty="0" smtClean="0"/>
          </a:p>
          <a:p>
            <a:r>
              <a:rPr lang="ru-RU" sz="1600" dirty="0" smtClean="0"/>
              <a:t>студент </a:t>
            </a:r>
            <a:r>
              <a:rPr lang="ru-RU" sz="1600" dirty="0"/>
              <a:t>1 курса направления 46.04.01 История (Региональные проблемы стран Запада и Востока в глобальных процессах современности)</a:t>
            </a:r>
          </a:p>
        </p:txBody>
      </p:sp>
    </p:spTree>
    <p:extLst>
      <p:ext uri="{BB962C8B-B14F-4D97-AF65-F5344CB8AC3E}">
        <p14:creationId xmlns:p14="http://schemas.microsoft.com/office/powerpoint/2010/main" val="403087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308" y="517793"/>
            <a:ext cx="7719152" cy="914400"/>
          </a:xfrm>
        </p:spPr>
        <p:txBody>
          <a:bodyPr>
            <a:normAutofit fontScale="90000"/>
          </a:bodyPr>
          <a:lstStyle/>
          <a:p>
            <a:r>
              <a:rPr lang="ru-RU" spc="-150" dirty="0" err="1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Перфекционисты</a:t>
            </a:r>
            <a: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и отличники</a:t>
            </a:r>
            <a: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1178805"/>
            <a:ext cx="11245467" cy="5563517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психологическая характеристика: 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очень высокая успеваемость;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организованность, исполнительность;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похвале и любой оценке их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притязаний (достижений) и крайне неустойчивая самооценка. </a:t>
            </a:r>
          </a:p>
          <a:p>
            <a:pPr algn="ctr"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перфекционисты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считают необходимым сделать все, причем безошибочно;</a:t>
            </a:r>
          </a:p>
          <a:p>
            <a:pPr algn="just"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очень сложно пропустить задание, если они не могут с ним справиться.</a:t>
            </a:r>
          </a:p>
          <a:p>
            <a:pPr algn="ctr"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осознать разницу между «достаточным» и «превосходным», «хорошим» и «лучшим»;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объяснить, что для получения высокого результата по ГИА нет необходимости выполнять все задания.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823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2491" y="411833"/>
            <a:ext cx="4080831" cy="480533"/>
          </a:xfrm>
        </p:spPr>
        <p:txBody>
          <a:bodyPr>
            <a:normAutofit fontScale="90000"/>
          </a:bodyPr>
          <a:lstStyle/>
          <a:p>
            <a: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Астеничные дети</a:t>
            </a:r>
            <a: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2847" y="705080"/>
            <a:ext cx="7557571" cy="604826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психологическая характеристика: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утомляемость 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истощаемость;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устают, снижается их темп деятельности и резко увеличивается количество ошибок. </a:t>
            </a:r>
          </a:p>
          <a:p>
            <a:pPr algn="ctr"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вероятность снижения качества работы (при утомляемости резко увеличивается количество ошибок). </a:t>
            </a:r>
          </a:p>
          <a:p>
            <a:pPr algn="just"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ощущения усталости. </a:t>
            </a:r>
          </a:p>
          <a:p>
            <a:pPr algn="ctr"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подготовки, чтобы ребенок не переутомился (перерывы в занятиях, прогулки, достаточный сон и т.д.);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невролога о возможности поддержать ребенка с помощью витаминов или травяных сборов. </a:t>
            </a:r>
          </a:p>
          <a:p>
            <a:endParaRPr lang="ru-RU" dirty="0"/>
          </a:p>
        </p:txBody>
      </p:sp>
      <p:pic>
        <p:nvPicPr>
          <p:cNvPr id="4" name="Picture 4" descr="https://carolinejoyblog.com/wp-content/uploads/2016/01/How-to-Help-Your-Stressed-Out-College-Stud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30426"/>
          <a:stretch/>
        </p:blipFill>
        <p:spPr bwMode="auto">
          <a:xfrm>
            <a:off x="0" y="1489481"/>
            <a:ext cx="4369196" cy="508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7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8255" y="378783"/>
            <a:ext cx="4168966" cy="1174595"/>
          </a:xfrm>
        </p:spPr>
        <p:txBody>
          <a:bodyPr>
            <a:normAutofit fontScale="90000"/>
          </a:bodyPr>
          <a:lstStyle/>
          <a:p>
            <a:r>
              <a:rPr lang="ru-RU" spc="-150" dirty="0" err="1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Гипертимные</a:t>
            </a:r>
            <a: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дети</a:t>
            </a:r>
            <a: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624" y="1178806"/>
            <a:ext cx="11556694" cy="5574534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Краткая психологическая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быстрые, энергичные, активные;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импульсивны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порой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несдержанны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склонны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пренебрегать точностью и аккуратностью во имя скорости и результативности;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невысокая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значимость учебных достижений, сниженная учебная мотивация. </a:t>
            </a:r>
          </a:p>
          <a:p>
            <a:pPr algn="ctr">
              <a:buFontTx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трудности, возникающие при прохождении ГИА: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несобранность;</a:t>
            </a: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низкий уровень концентрации внимания;</a:t>
            </a: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пренебрежение тщательностью и аккуратностью. </a:t>
            </a:r>
          </a:p>
          <a:p>
            <a:pPr algn="ctr">
              <a:buFontTx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Стратегии поддержки: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у них навыки самопроверки: по завершении работы найти ошибки, самостоятельно проверить результаты выполнения задания;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создать у таких детей ощущение важности ситуации экзамена. Это именно тот случай, когда нужно со всей серьезностью разъяснить, какое огромное значение имеют результаты ГИА.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65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7070" y="665222"/>
            <a:ext cx="4422354" cy="359347"/>
          </a:xfrm>
        </p:spPr>
        <p:txBody>
          <a:bodyPr>
            <a:normAutofit fontScale="90000"/>
          </a:bodyPr>
          <a:lstStyle/>
          <a:p>
            <a: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Застревающие дети</a:t>
            </a:r>
            <a: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011" y="1024570"/>
            <a:ext cx="11336357" cy="569572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психологическая характеристика: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трудом переключаются с одного задания на другое;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требуется длительный ориентировочный период при выполнении каждого задания (низкая врабатываемость);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начинают торопить, темп их деятельности еще больше снижается. </a:t>
            </a:r>
          </a:p>
          <a:p>
            <a:pPr algn="ctr"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переключаться с одного задания на другое; </a:t>
            </a:r>
          </a:p>
          <a:p>
            <a:pPr algn="just"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непросто актуализировать знания из различных разделов школьной программы. </a:t>
            </a:r>
          </a:p>
          <a:p>
            <a:pPr algn="ctr"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пользоваться часами для того, чтобы определять время, необходимое для каждого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задания;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определить, сколько времени следует отвести на каждое задание на экзамене.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494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7411" y="433866"/>
            <a:ext cx="5171501" cy="744938"/>
          </a:xfrm>
        </p:spPr>
        <p:txBody>
          <a:bodyPr>
            <a:normAutofit fontScale="90000"/>
          </a:bodyPr>
          <a:lstStyle/>
          <a:p>
            <a:r>
              <a:rPr lang="ru-RU" spc="-150" dirty="0" err="1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Аудиалы</a:t>
            </a:r>
            <a: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и </a:t>
            </a:r>
            <a:r>
              <a:rPr lang="ru-RU" spc="-150" dirty="0" err="1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кинестетики</a:t>
            </a:r>
            <a: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506" y="958466"/>
            <a:ext cx="11175694" cy="5772839"/>
          </a:xfrm>
        </p:spPr>
        <p:txBody>
          <a:bodyPr numCol="2"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психологическая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характеристика: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три основные модальности восприятия: аудиальная (слуховая),</a:t>
            </a:r>
          </a:p>
          <a:p>
            <a:pPr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визуальная (зрительная),кинестетическая (тактильная).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человека одна из этих модальностей является ведущей, определяющей</a:t>
            </a:r>
          </a:p>
          <a:p>
            <a:pPr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доминирующий способ получения и переработки информации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Аудиал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модальность – слуховая (лучше воспринимает устную информацию).</a:t>
            </a:r>
          </a:p>
          <a:p>
            <a:pPr>
              <a:buFontTx/>
              <a:buNone/>
            </a:pPr>
            <a:r>
              <a:rPr lang="ru-RU" altLang="ru-RU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модальность – зрительная (лучше усваивает наглядную информацию).</a:t>
            </a:r>
          </a:p>
          <a:p>
            <a:pPr>
              <a:buFontTx/>
              <a:buNone/>
            </a:pPr>
            <a:r>
              <a:rPr lang="ru-RU" altLang="ru-RU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Кинестетик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модальность – тактильная (лучше усваивает информацию через</a:t>
            </a:r>
          </a:p>
          <a:p>
            <a:pPr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практическую работу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трудности, возникающие при прохождении ГИА: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 имеет исключительно визуальную форму (за исключением изложения для 9-х</a:t>
            </a:r>
          </a:p>
          <a:p>
            <a:pPr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классов). Это облегчает задачу для </a:t>
            </a: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визуалов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одновременно усложняя ее для </a:t>
            </a: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аудиалов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>
              <a:buFontTx/>
              <a:buNone/>
            </a:pPr>
            <a:r>
              <a:rPr lang="ru-RU" alt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кинестетиков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аудиалы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воспользоваться речью, то есть очень тихо проговаривать задания вслух;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кинестетики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помогать себе простыми движениями (например, подвигать ногами под столом).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54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599" y="2380343"/>
            <a:ext cx="7079343" cy="224413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Тест </a:t>
            </a:r>
            <a:r>
              <a:rPr lang="ru-RU" dirty="0" err="1">
                <a:solidFill>
                  <a:srgbClr val="FF0000"/>
                </a:solidFill>
              </a:rPr>
              <a:t>Леонгарда</a:t>
            </a:r>
            <a:r>
              <a:rPr lang="ru-RU" dirty="0">
                <a:solidFill>
                  <a:srgbClr val="FF0000"/>
                </a:solidFill>
              </a:rPr>
              <a:t> - определение типа личности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5905" t="16095" r="9619" b="40053"/>
          <a:stretch/>
        </p:blipFill>
        <p:spPr>
          <a:xfrm>
            <a:off x="246743" y="1410886"/>
            <a:ext cx="5094514" cy="513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2824" y="307175"/>
            <a:ext cx="3894046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подготовки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экзаменам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4028" y="1885950"/>
            <a:ext cx="5036457" cy="4972050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 sz="3200" dirty="0" smtClean="0"/>
              <a:t>Подготовка рабочего </a:t>
            </a:r>
            <a:r>
              <a:rPr lang="ru-RU" sz="3200" dirty="0"/>
              <a:t>места для занятий.</a:t>
            </a:r>
            <a:endParaRPr lang="en-US" sz="3200" dirty="0"/>
          </a:p>
          <a:p>
            <a:pPr algn="just">
              <a:defRPr/>
            </a:pPr>
            <a:r>
              <a:rPr lang="ru-RU" sz="3200" dirty="0" smtClean="0"/>
              <a:t>Составление плана </a:t>
            </a:r>
            <a:r>
              <a:rPr lang="ru-RU" sz="3200" dirty="0"/>
              <a:t>подготовки.</a:t>
            </a:r>
          </a:p>
          <a:p>
            <a:pPr algn="just">
              <a:defRPr/>
            </a:pPr>
            <a:r>
              <a:rPr lang="ru-RU" sz="3200" dirty="0" smtClean="0"/>
              <a:t>Приемы </a:t>
            </a:r>
            <a:r>
              <a:rPr lang="ru-RU" sz="3200" dirty="0"/>
              <a:t>осмысленной работы с текстами.</a:t>
            </a:r>
          </a:p>
          <a:p>
            <a:pPr algn="just">
              <a:defRPr/>
            </a:pPr>
            <a:r>
              <a:rPr lang="ru-RU" sz="3200" dirty="0" smtClean="0"/>
              <a:t>Основные </a:t>
            </a:r>
            <a:r>
              <a:rPr lang="ru-RU" sz="3200" dirty="0"/>
              <a:t>принципы подготовки к экзаменам.</a:t>
            </a:r>
          </a:p>
          <a:p>
            <a:pPr algn="just">
              <a:defRPr/>
            </a:pPr>
            <a:r>
              <a:rPr lang="ru-RU" sz="3200" dirty="0" smtClean="0"/>
              <a:t>Гармонизация </a:t>
            </a:r>
            <a:r>
              <a:rPr lang="ru-RU" sz="3200" dirty="0"/>
              <a:t>эмоционального состояния перед экзаменом.</a:t>
            </a:r>
            <a:endParaRPr lang="en-US" sz="3200" dirty="0"/>
          </a:p>
          <a:p>
            <a:endParaRPr lang="ru-RU" dirty="0"/>
          </a:p>
        </p:txBody>
      </p:sp>
      <p:pic>
        <p:nvPicPr>
          <p:cNvPr id="4098" name="Picture 2" descr="https://www.qp-partu.ru/upload/iblock/5fd/5fd27d958108d3984097a303eb57df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r="36073"/>
          <a:stretch/>
        </p:blipFill>
        <p:spPr bwMode="auto">
          <a:xfrm>
            <a:off x="551225" y="154775"/>
            <a:ext cx="5849574" cy="65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1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2491" y="167456"/>
            <a:ext cx="4957592" cy="64867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Своеобразие учебной деятельности каждого обучающегося связано с целым рядом его индивидуальных  особенностей: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Спецификой мышления;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Памяти;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Внимания;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Темпом деятельности;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Учебной мотивацией;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Личностными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особенностями.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1"/>
          <a:stretch/>
        </p:blipFill>
        <p:spPr bwMode="auto">
          <a:xfrm>
            <a:off x="146490" y="89825"/>
            <a:ext cx="3331395" cy="33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4"/>
          <a:stretch/>
        </p:blipFill>
        <p:spPr bwMode="auto">
          <a:xfrm>
            <a:off x="3477885" y="2284089"/>
            <a:ext cx="3371120" cy="22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r="4729"/>
          <a:stretch/>
        </p:blipFill>
        <p:spPr bwMode="auto">
          <a:xfrm>
            <a:off x="128757" y="3410822"/>
            <a:ext cx="3349128" cy="335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18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4019" y="1211856"/>
            <a:ext cx="5083366" cy="485259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Рассмотрим особенности обучающихся, которые с наибольшей вероятностью могут испытывать затруднения при сдаче государственной (итоговой) аттестации, и некоторые возможные пути оказания поддержки этим школьникам.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/>
          <a:stretch/>
        </p:blipFill>
        <p:spPr bwMode="auto">
          <a:xfrm>
            <a:off x="2379644" y="1288975"/>
            <a:ext cx="3922004" cy="544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03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6564" y="136412"/>
            <a:ext cx="5347771" cy="932224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Правополушарные дети </a:t>
            </a:r>
            <a:r>
              <a:rPr lang="ru-RU" altLang="ru-RU" sz="3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(левши</a:t>
            </a:r>
            <a:r>
              <a:rPr lang="ru-RU" altLang="ru-RU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1321" y="1068636"/>
            <a:ext cx="7326216" cy="5695721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психологическая характеристика: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богатое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воображение;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развитое образное мышление;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воспринимают метафоры, образы, сравнения. </a:t>
            </a:r>
          </a:p>
          <a:p>
            <a:pPr algn="ctr"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при необходимости четко логически мыслить; </a:t>
            </a:r>
          </a:p>
          <a:p>
            <a:pPr algn="just"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сосредоточиться на фактах и теоретических построениях; </a:t>
            </a:r>
          </a:p>
          <a:p>
            <a:pPr algn="just"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прохождения тестирования левополушарна по своей сути. </a:t>
            </a:r>
          </a:p>
          <a:p>
            <a:pPr algn="ctr"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задействовать воображение и образное мышление: использовать сравнения, образы, метафоры, рисунки; 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возможно, им стоит начинать именно с заданий В и С, там, где требуется развернутый ответ. </a:t>
            </a:r>
          </a:p>
          <a:p>
            <a:endParaRPr lang="ru-RU" dirty="0"/>
          </a:p>
        </p:txBody>
      </p:sp>
      <p:pic>
        <p:nvPicPr>
          <p:cNvPr id="5122" name="Picture 2" descr="https://mykaleidoscope.ru/x/uploads/posts/2022-09/1663214245_32-mykaleidoscope-ru-p-strakh-yege-vkontakte-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7" r="7080"/>
          <a:stretch/>
        </p:blipFill>
        <p:spPr bwMode="auto">
          <a:xfrm>
            <a:off x="270906" y="1068636"/>
            <a:ext cx="4510415" cy="52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4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7580" y="363557"/>
            <a:ext cx="4179983" cy="1266939"/>
          </a:xfrm>
        </p:spPr>
        <p:txBody>
          <a:bodyPr>
            <a:normAutofit/>
          </a:bodyPr>
          <a:lstStyle/>
          <a:p>
            <a: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Дети-синтетики</a:t>
            </a:r>
            <a: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220" y="1311007"/>
            <a:ext cx="11920250" cy="5464366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психологическая характеристика: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опираются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большей степени на общее, а не на частности;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уделяют деталям, потому что их интересуют общие взаимосвязи. </a:t>
            </a:r>
          </a:p>
          <a:p>
            <a:pPr algn="ctr"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с анализом, выделением опорных моментов в информации, делением материала на смысловые блоки; </a:t>
            </a:r>
          </a:p>
          <a:p>
            <a:pPr algn="just"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сдаче экзаменов могут испытывать затруднения, связанные с необходимостью аналитической деятельности и оперирования конкретными фактами. </a:t>
            </a:r>
          </a:p>
          <a:p>
            <a:pPr algn="ctr"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 каждой темы следует ее обобщить, выделить основные блоки и наполнять их конкретным материалом;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тестами синтетиков нужно ориентировать на выявление основного в каждом задании: что здесь является главным, на что стоит обращать внимание в первую очередь? </a:t>
            </a: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работы с тестовым материалом стоит ознакомиться с материалом в целом: просмотреть имеющиеся задания, бегло ознакомиться с их содержанием. Это поможет им сориентироваться.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14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4872" y="81328"/>
            <a:ext cx="5468957" cy="1163578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Тревожные дети</a:t>
            </a:r>
            <a: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8949" y="740333"/>
            <a:ext cx="7524521" cy="6024024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психологическая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характеристика: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перепроверяют уже сделанное, постоянно исправляют написанное;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задают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уточняющих вопросов, часто переспрашивают учителя, проверяя, верно ли они его поняли;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грызут ручки, теребят пальцы или волосы. </a:t>
            </a:r>
          </a:p>
          <a:p>
            <a:pPr algn="ctr"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эмоционального контакта со взрослым;</a:t>
            </a:r>
          </a:p>
          <a:p>
            <a:pPr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ситуация.</a:t>
            </a:r>
          </a:p>
          <a:p>
            <a:pPr algn="ctr"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нагнетать обстановку, напоминая о серьезности предстоящего экзамена и значимости его результатов;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 успеха, поощрения, поддержания. </a:t>
            </a:r>
          </a:p>
          <a:p>
            <a:pPr>
              <a:buFontTx/>
              <a:buNone/>
            </a:pPr>
            <a:endParaRPr lang="ru-RU" altLang="ru-RU" sz="2000" dirty="0"/>
          </a:p>
          <a:p>
            <a:endParaRPr lang="ru-RU" dirty="0"/>
          </a:p>
        </p:txBody>
      </p:sp>
      <p:pic>
        <p:nvPicPr>
          <p:cNvPr id="8194" name="Picture 2" descr="https://img.youtube.com/vi/NodGXJDNfbI/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7" t="4957" r="19066" b="5083"/>
          <a:stretch/>
        </p:blipFill>
        <p:spPr bwMode="auto">
          <a:xfrm>
            <a:off x="285651" y="1432193"/>
            <a:ext cx="4253298" cy="50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53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3687" y="103361"/>
            <a:ext cx="6372340" cy="557651"/>
          </a:xfrm>
        </p:spPr>
        <p:txBody>
          <a:bodyPr>
            <a:normAutofit fontScale="90000"/>
          </a:bodyPr>
          <a:lstStyle/>
          <a:p>
            <a:pPr algn="ctr" defTabSz="914363">
              <a:defRPr/>
            </a:pPr>
            <a: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Неуверенные дети</a:t>
            </a:r>
            <a:endParaRPr lang="ru-RU" spc="-150" dirty="0">
              <a:ln w="3175">
                <a:noFill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4540" y="661012"/>
            <a:ext cx="7121486" cy="604826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психологическая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характеристика:</a:t>
            </a:r>
          </a:p>
          <a:p>
            <a:pPr algn="just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опираться на собственное мнение, склонны прибегать к помощи других людей;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справляются с заданиями по образцу;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подолгу не могут приступить к выполнению задания, но достаточно педагогу подсказать им первый шаг, как они начинают работать. </a:t>
            </a:r>
          </a:p>
          <a:p>
            <a:pPr algn="ctr"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опираться только на собственные ресурсы;</a:t>
            </a:r>
          </a:p>
          <a:p>
            <a:pPr algn="just">
              <a:buFontTx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самостоятельного решения. </a:t>
            </a:r>
          </a:p>
          <a:p>
            <a:pPr algn="ctr"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такими детьми на уроках, во внеурочное время, в процессе подготовки домашнего задания, необходимо воздерживаться от советов и рекомендаций. Лучше предложить выбрать ему самому и терпеливо дождаться, когда он примет решение. («Как ты думаешь, с чего лучше начинать: с простых или сложных заданий?») </a:t>
            </a:r>
          </a:p>
          <a:p>
            <a:endParaRPr lang="ru-RU" dirty="0"/>
          </a:p>
        </p:txBody>
      </p:sp>
      <p:pic>
        <p:nvPicPr>
          <p:cNvPr id="9218" name="Picture 2" descr="https://mykaleidoscope.ru/x/uploads/posts/2022-09/1663214177_19-mykaleidoscope-ru-p-strakh-yege-vkontakte-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952" r="14967" b="-952"/>
          <a:stretch/>
        </p:blipFill>
        <p:spPr bwMode="auto">
          <a:xfrm>
            <a:off x="0" y="1288973"/>
            <a:ext cx="4962273" cy="46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0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9122" y="455900"/>
            <a:ext cx="7991819" cy="1293028"/>
          </a:xfrm>
        </p:spPr>
        <p:txBody>
          <a:bodyPr>
            <a:normAutofit fontScale="90000"/>
          </a:bodyPr>
          <a:lstStyle/>
          <a:p>
            <a:r>
              <a:rPr lang="ru-RU" spc="-150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Дети, испытывающие недостаток произвольности и самоорганизации</a:t>
            </a:r>
            <a:r>
              <a:rPr lang="ru-RU" spc="-150" dirty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50" dirty="0">
                <a:ln w="3175">
                  <a:noFill/>
                </a:ln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1663" y="1390329"/>
            <a:ext cx="7744856" cy="5467671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психологическая характеристика: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детей характеризуют как «невнимательных», «рассеянных»;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детей часто неустойчивая работоспособность;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часто отвлекаться. </a:t>
            </a:r>
          </a:p>
          <a:p>
            <a:pPr algn="ctr"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трудности, возникающие при прохождении ГИА: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непроизвольные дети при вполне достаточном уровне знаний  могут нерационально использовать время. </a:t>
            </a:r>
          </a:p>
          <a:p>
            <a:pPr algn="ctr"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время, отведенное для выполнения экзаменационной работы, чтобы обучающийся смог правильно распределить его на каждое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таких детей использовать для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различные предметы (часы для правильного распределения времени; линейка, указывающая нужную строку и т.д.).</a:t>
            </a:r>
          </a:p>
          <a:p>
            <a:endParaRPr lang="ru-RU" dirty="0"/>
          </a:p>
        </p:txBody>
      </p:sp>
      <p:pic>
        <p:nvPicPr>
          <p:cNvPr id="10246" name="Picture 6" descr="https://sun9-3.userapi.com/impg/wFeVE3yYVTa1J6UZMxH0LztJYS30oHRJo3cGSQ/3YTFC9Poy0w.jpg?size=828x468&amp;quality=95&amp;sign=2830e84c484357fde2b87b58c82da888&amp;c_uniq_tag=KKKycK7eSPITFFHHR25kKYYfpYSKXnjZSpFJESrhHfY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3" r="35620"/>
          <a:stretch/>
        </p:blipFill>
        <p:spPr bwMode="auto">
          <a:xfrm>
            <a:off x="204729" y="379915"/>
            <a:ext cx="3794393" cy="647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0443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252</TotalTime>
  <Words>1248</Words>
  <Application>Microsoft Office PowerPoint</Application>
  <PresentationFormat>Широкоэкранный</PresentationFormat>
  <Paragraphs>138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След самолета</vt:lpstr>
      <vt:lpstr>Психологическая поддержка ребенка в период подготовки и сдачи ЕГЭ (ГИА) </vt:lpstr>
      <vt:lpstr>Стратегия подготовки  к экзаменам</vt:lpstr>
      <vt:lpstr>Презентация PowerPoint</vt:lpstr>
      <vt:lpstr>Презентация PowerPoint</vt:lpstr>
      <vt:lpstr>Правополушарные дети (левши) </vt:lpstr>
      <vt:lpstr>Дети-синтетики </vt:lpstr>
      <vt:lpstr>Тревожные дети </vt:lpstr>
      <vt:lpstr>Неуверенные дети</vt:lpstr>
      <vt:lpstr>Дети, испытывающие недостаток произвольности и самоорганизации </vt:lpstr>
      <vt:lpstr>Перфекционисты и отличники </vt:lpstr>
      <vt:lpstr>Астеничные дети </vt:lpstr>
      <vt:lpstr>Гипертимные дети </vt:lpstr>
      <vt:lpstr>Застревающие дети </vt:lpstr>
      <vt:lpstr>Аудиалы и кинестетики </vt:lpstr>
      <vt:lpstr>Тест Леонгарда - определение типа личности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поддержка ребенка в период подготовки и сдачи ЕГЭ (ГИА)</dc:title>
  <dc:creator>Asus</dc:creator>
  <cp:lastModifiedBy>Asus</cp:lastModifiedBy>
  <cp:revision>12</cp:revision>
  <dcterms:created xsi:type="dcterms:W3CDTF">2023-11-17T20:31:03Z</dcterms:created>
  <dcterms:modified xsi:type="dcterms:W3CDTF">2023-11-18T16:52:48Z</dcterms:modified>
</cp:coreProperties>
</file>