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62" r:id="rId4"/>
    <p:sldId id="268" r:id="rId5"/>
    <p:sldId id="259" r:id="rId6"/>
    <p:sldId id="260" r:id="rId7"/>
    <p:sldId id="264" r:id="rId8"/>
    <p:sldId id="269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CD5B4-2A72-4944-B171-27E780A75AD2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C32B6-FB06-42AA-A147-F156422D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C32B6-FB06-42AA-A147-F156422D97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FEB02-63DD-416F-BE51-CC95F65F5448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2B86F-48DD-46D4-A4F2-C10E21E03E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4B423-9DC6-40C6-38F2-66940CDA2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/>
              <a:t>Применение новых информационных средств в процессе </a:t>
            </a:r>
            <a:r>
              <a:rPr lang="ru-RU" dirty="0" smtClean="0"/>
              <a:t>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BD0F0D-02D0-BCEA-2F1B-6113230DD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– студент 1 курса ФИСМО, направление подготовки 46.04.01 История,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Огородничий Денис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9974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9E47A3-07AA-9604-D45E-EC711948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365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700" b="1" dirty="0" smtClean="0"/>
              <a:t>Цели проекта:</a:t>
            </a:r>
          </a:p>
          <a:p>
            <a:r>
              <a:rPr lang="ru-RU" sz="3600" dirty="0" smtClean="0"/>
              <a:t>Исследовать возможные виды информационных средств, используемых в образовательном процессе.</a:t>
            </a:r>
          </a:p>
          <a:p>
            <a:r>
              <a:rPr lang="ru-RU" sz="3600" dirty="0" smtClean="0"/>
              <a:t>Разработать методику и алгоритмы применения новых информационных средств для повышения качества обучения.</a:t>
            </a:r>
          </a:p>
          <a:p>
            <a:r>
              <a:rPr lang="ru-RU" sz="3600" dirty="0" smtClean="0"/>
              <a:t>Обеспечить подготовку преподавательского состава и обучающихся использованию новых информационных средств.</a:t>
            </a:r>
          </a:p>
          <a:p>
            <a:r>
              <a:rPr lang="ru-RU" sz="3600" dirty="0" smtClean="0"/>
              <a:t>На основе опыта внедрения разработанных методик, создать рекомендации для широкого распространения в образовательных учреждениях.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77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152" y="1140750"/>
            <a:ext cx="10841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3200" b="1" dirty="0">
                <a:latin typeface="Söhne"/>
              </a:rPr>
              <a:t>Особенности внедрения в образовательный процесс</a:t>
            </a:r>
            <a:endParaRPr lang="ru-RU" sz="3200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ru-RU" sz="3200" dirty="0">
                <a:latin typeface="Söhne"/>
              </a:rPr>
              <a:t>Обучение преподавателей и персонала.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3200" dirty="0">
                <a:latin typeface="Söhne"/>
              </a:rPr>
              <a:t>Создание адаптированных учебных материалов.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3200" dirty="0">
                <a:latin typeface="Söhne"/>
              </a:rPr>
              <a:t>Обеспечение доступности новых технологий для всех учащихся.</a:t>
            </a:r>
          </a:p>
          <a:p>
            <a:pPr>
              <a:buFont typeface="+mj-lt"/>
              <a:buAutoNum type="arabicPeriod"/>
            </a:pPr>
            <a:r>
              <a:rPr lang="ru-RU" sz="3200" b="1" dirty="0" smtClean="0">
                <a:latin typeface="Söhne"/>
              </a:rPr>
              <a:t>Вызовы </a:t>
            </a:r>
            <a:r>
              <a:rPr lang="ru-RU" sz="3200" b="1" dirty="0">
                <a:latin typeface="Söhne"/>
              </a:rPr>
              <a:t>и проблемы</a:t>
            </a:r>
            <a:endParaRPr lang="ru-RU" sz="3200" dirty="0">
              <a:latin typeface="Söhne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ru-RU" sz="3200" dirty="0">
                <a:latin typeface="Söhne"/>
              </a:rPr>
              <a:t>Трудности, с которыми могут столкнуться учреждения при внедрении новых средств.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3200" dirty="0">
                <a:latin typeface="Söhne"/>
              </a:rPr>
              <a:t>Меры по преодолению этих проблем.</a:t>
            </a:r>
            <a:endParaRPr lang="ru-RU" sz="3200" b="0" i="0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6750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167" y="1712115"/>
            <a:ext cx="8832915" cy="342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Повышение доступности образования: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Интерактивность и увлекательность: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Адаптивное обучение:</a:t>
            </a:r>
          </a:p>
        </p:txBody>
      </p:sp>
    </p:spTree>
    <p:extLst>
      <p:ext uri="{BB962C8B-B14F-4D97-AF65-F5344CB8AC3E}">
        <p14:creationId xmlns:p14="http://schemas.microsoft.com/office/powerpoint/2010/main" val="20991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868" y="866894"/>
            <a:ext cx="5140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https://get.plickers.com/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4966"/>
            <a:ext cx="6391372" cy="3834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73" y="1413014"/>
            <a:ext cx="2961729" cy="2439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52" y="3852084"/>
            <a:ext cx="3172366" cy="2381715"/>
          </a:xfrm>
          <a:prstGeom prst="rect">
            <a:avLst/>
          </a:prstGeom>
        </p:spPr>
      </p:pic>
      <p:pic>
        <p:nvPicPr>
          <p:cNvPr id="1026" name="Picture 2" descr="http://qrcoder.ru/code/?https%3A%2F%2Fget.plickers.com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59" y="784362"/>
            <a:ext cx="1742020" cy="17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99" y="1068075"/>
            <a:ext cx="115101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Бесплатные программы для </a:t>
            </a:r>
            <a:r>
              <a:rPr lang="ru-RU" sz="2000" b="1" dirty="0" smtClean="0">
                <a:solidFill>
                  <a:schemeClr val="tx2"/>
                </a:solidFill>
              </a:rPr>
              <a:t>написания, </a:t>
            </a:r>
            <a:r>
              <a:rPr lang="ru-RU" sz="2000" b="1" dirty="0">
                <a:solidFill>
                  <a:schemeClr val="tx2"/>
                </a:solidFill>
              </a:rPr>
              <a:t>уникальных текстов для описания продукта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/>
              <a:t>«</a:t>
            </a:r>
            <a:r>
              <a:rPr lang="ru-RU" sz="1400" b="1" dirty="0" err="1"/>
              <a:t>Главред</a:t>
            </a:r>
            <a:r>
              <a:rPr lang="ru-RU" sz="1400" b="1" dirty="0"/>
              <a:t>» </a:t>
            </a:r>
            <a:r>
              <a:rPr lang="ru-RU" sz="1400" dirty="0"/>
              <a:t>Это та программа, которая похожа на собеседника из пьесы Чехова. Разберёт ваш текст, подчеркнёт неудачный оборот, посоветует, как заменить штамповые выражения и немного поругает за модальный глагол. С его помощью текст становится по-настоящему чистым и начинает читаться гораздо легче. </a:t>
            </a:r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39" y="2114515"/>
            <a:ext cx="9001371" cy="4183190"/>
          </a:xfrm>
          <a:prstGeom prst="rect">
            <a:avLst/>
          </a:prstGeom>
        </p:spPr>
      </p:pic>
      <p:pic>
        <p:nvPicPr>
          <p:cNvPr id="2050" name="Picture 2" descr="http://qrcoder.ru/code/?https%3A%2F%2Fglvrd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27" y="2688291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2" y="1749524"/>
            <a:ext cx="6900421" cy="4496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6429" y="858659"/>
            <a:ext cx="7769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https://playgroundai.com/create# (рисунки до 50 в </a:t>
            </a:r>
            <a:r>
              <a:rPr lang="ru-RU" sz="2400" dirty="0" smtClean="0"/>
              <a:t>день</a:t>
            </a:r>
          </a:p>
          <a:p>
            <a:r>
              <a:rPr lang="ru-RU" sz="2400" dirty="0"/>
              <a:t>https://lexica.art (100 изображений в месяц)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053" y="2340374"/>
            <a:ext cx="4396033" cy="4517626"/>
          </a:xfrm>
          <a:prstGeom prst="rect">
            <a:avLst/>
          </a:prstGeom>
        </p:spPr>
      </p:pic>
      <p:pic>
        <p:nvPicPr>
          <p:cNvPr id="3074" name="Picture 2" descr="http://qrcoder.ru/code/?https%3A%2F%2Fplaygroundai.com%2Flogin%3Fredirect%3D%2Fcreate%3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42" y="1749524"/>
            <a:ext cx="1151164" cy="11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rcoder.ru/code/?https%3A%2F%2Flexica.art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47" y="2325106"/>
            <a:ext cx="1313639" cy="13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02" y="3786631"/>
            <a:ext cx="4022610" cy="2859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9752" y="867265"/>
            <a:ext cx="848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/>
              <a:t>Видеоуроки</a:t>
            </a:r>
            <a:r>
              <a:rPr lang="ru-RU" sz="2400" b="1" dirty="0" smtClean="0"/>
              <a:t>: или видеоматериалы, которые можно использовать на уроках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6" y="1811384"/>
            <a:ext cx="4505814" cy="289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88" y="1811384"/>
            <a:ext cx="3861011" cy="2694628"/>
          </a:xfrm>
          <a:prstGeom prst="rect">
            <a:avLst/>
          </a:prstGeom>
        </p:spPr>
      </p:pic>
      <p:pic>
        <p:nvPicPr>
          <p:cNvPr id="4098" name="Picture 2" descr="http://qrcoder.ru/code/?https%3A%2F%2Fwww.youtube.com%2F%40RedRoomLIMB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36" y="3143055"/>
            <a:ext cx="1287152" cy="12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www.youtube.com%2F%40MarkRober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00" y="5434585"/>
            <a:ext cx="1211312" cy="12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qrcoder.ru/code/?https%3A%2F%2Fwww.youtube.com%2F%40HistoryLab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18" y="325768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592" y="2725738"/>
            <a:ext cx="9192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0079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237</Words>
  <Application>Microsoft Office PowerPoint</Application>
  <PresentationFormat>Широкоэкранный</PresentationFormat>
  <Paragraphs>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Söhne</vt:lpstr>
      <vt:lpstr>Times New Roman</vt:lpstr>
      <vt:lpstr>Wingdings 2</vt:lpstr>
      <vt:lpstr>Поток</vt:lpstr>
      <vt:lpstr>«Применение новых информационных средств в процессе обучения».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платформ TikTok и Likee на уроках истории и обществознания</dc:title>
  <dc:creator>Сергей Гапоненко</dc:creator>
  <cp:lastModifiedBy>TV Maydjin</cp:lastModifiedBy>
  <cp:revision>15</cp:revision>
  <dcterms:created xsi:type="dcterms:W3CDTF">2023-09-17T09:15:50Z</dcterms:created>
  <dcterms:modified xsi:type="dcterms:W3CDTF">2023-11-18T16:53:01Z</dcterms:modified>
</cp:coreProperties>
</file>