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725FAF-F36A-5366-A6FC-39A478908A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65E492B-EFDD-BE24-8059-D40C0FD22B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A40633-D091-E3D4-7913-30FAA2AC5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568D-C9E3-4810-9BE3-785109636BF3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96AF9-AAE2-2AED-13B2-05F2D9B22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4E9B29-24FE-E63C-58C6-491219F0B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6087-4588-43C8-8DD0-29BB5BC2A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404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566A50-EE5E-B6AF-3D70-2F3725A71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898CB5-165F-6BBB-C58B-44B2B4DB55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19C431-0C38-D3E4-BD58-1D78478BB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568D-C9E3-4810-9BE3-785109636BF3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B00350-9F7A-EED7-14CB-729C60575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C8C55F-6D48-5675-6291-38ED7314E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6087-4588-43C8-8DD0-29BB5BC2A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308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4867B3A-08F6-89BC-D1CF-37404E0D52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2A11FE-A031-235B-1A32-61DF22D2E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CCB988-531E-0B86-BD0F-E459D4942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568D-C9E3-4810-9BE3-785109636BF3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B04AB7-9771-FC1E-A70F-56CBFA3D7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409F6E-0371-6256-727F-4FD04882A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6087-4588-43C8-8DD0-29BB5BC2A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738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C6AC8D-93BD-E23D-C1C8-0F9250066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11E433-1A29-E944-D9B6-9A691C71A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04C48C-9816-A5C4-D529-56340BD88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568D-C9E3-4810-9BE3-785109636BF3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BA2462-2287-0DB6-E6F9-90A72CEFE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A075D7-BB60-DF79-6094-39BC91DE6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6087-4588-43C8-8DD0-29BB5BC2A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170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15B290-8899-8D92-6AA0-A2E450B89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9D10AE-184F-02A9-8202-31D95D00A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D282E6-AC6B-8AA4-AD5D-7C40B907C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568D-C9E3-4810-9BE3-785109636BF3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FF08BB-E48B-DB26-02BC-9A50B7455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D91EAE-C7C7-2302-485E-A54F358AC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6087-4588-43C8-8DD0-29BB5BC2A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162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C1ED9A-3FC7-FB03-42C3-D3E114289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446A55-9A01-9951-8F4E-F19DEE7822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752FC8-C1F7-A1E2-54DD-FEF090DB72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B19C0D-6610-E12C-1A76-16A44FD31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568D-C9E3-4810-9BE3-785109636BF3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713E53-1EC8-59A6-37F9-4733BE7AD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2E666B-90CB-76EB-D1AA-AACC39341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6087-4588-43C8-8DD0-29BB5BC2A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34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13BD67-8032-06D7-7D7A-96A127B4C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498A61-2C34-CBC1-C2B1-FF4B8FBF5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0CD842-BA76-2748-1E9B-AA221114B3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D28824A-67B2-3C83-B0D4-BFB7E6DFD0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EDB48BA-873F-A72F-1A4F-6866F4E8F0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5CD52B6-2C2D-B8E1-D557-53A15C0D2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568D-C9E3-4810-9BE3-785109636BF3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46DBAC3-9E42-6C1D-311B-3EA8B4E05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564C4C9-1BA3-0DC9-8D43-BF0D22B6D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6087-4588-43C8-8DD0-29BB5BC2A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660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115A69-22CE-5EE5-0398-EF0393B30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B6369F9-3258-26E7-E204-2E5B58879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568D-C9E3-4810-9BE3-785109636BF3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7D415C3-8A42-CA5A-EBF6-AA48A36C4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A53298-7318-BCC8-925D-EB766574F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6087-4588-43C8-8DD0-29BB5BC2A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747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878C126-518A-6DBD-1DDD-D9945CF0C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568D-C9E3-4810-9BE3-785109636BF3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303877B-A3CF-54D4-B131-44F26F8E8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DBA2412-71E6-62D1-E85D-95B4A983A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6087-4588-43C8-8DD0-29BB5BC2A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327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CFC176-670E-BBF7-9283-A053210B1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BABAFD-A130-101D-B365-08DC4083C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D20FA2-DEEA-8424-6293-86EA694304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EBA7E6-977E-D984-8342-11A6725C5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568D-C9E3-4810-9BE3-785109636BF3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418677-0A2F-9981-44A2-623DB1305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071B1A-A1C0-01C4-6F1D-FE68BA405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6087-4588-43C8-8DD0-29BB5BC2A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897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8F8665-FC3C-52C2-5F2E-816096627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6152C36-FBF8-77E5-56C2-C324D7DBD4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AFC9718-1488-07E1-6EF5-FF525D4914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14E3D1-638C-93C9-11F1-4F7DCE403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568D-C9E3-4810-9BE3-785109636BF3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BE0CE7-B95F-0373-7173-4392CE33D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F5F8A3-FE95-60F3-B82D-FC75A5DCA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6087-4588-43C8-8DD0-29BB5BC2A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374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4E4FA0-B5C1-5479-E637-26CFE7A0D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56D3E7-F084-5DFF-C6A7-14EF79C84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DF6052-37DB-3C3D-923D-AB0C2DD1AB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0568D-C9E3-4810-9BE3-785109636BF3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9BDAFE-604E-4287-3DC5-BA027973C6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3316A3-C621-FABA-87D4-18FCDF732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A6087-4588-43C8-8DD0-29BB5BC2A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321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1B2392-E45C-81AF-80B6-E49A1169D8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445" y="1122363"/>
            <a:ext cx="11100619" cy="23876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преподавания на уроках истории тематики Советского Союза: проблемные вопросы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08E66F9-3162-D873-1BD1-82EC6B00A4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Гапоненко Сергей Юрьевич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1-го курса магистратуры, 46.04.01 История 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по изучению истории СССР и стран социалистического лагеря</a:t>
            </a:r>
          </a:p>
        </p:txBody>
      </p:sp>
    </p:spTree>
    <p:extLst>
      <p:ext uri="{BB962C8B-B14F-4D97-AF65-F5344CB8AC3E}">
        <p14:creationId xmlns:p14="http://schemas.microsoft.com/office/powerpoint/2010/main" val="1812983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текст, снимок экрана, Шриф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32F6B2AF-A1F4-EB93-FB8E-C0FA953973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6" b="1565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171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75088-DC29-6460-9A8C-8E699B5D8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D446EE-9A90-2F3A-B79A-A1A820A67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самая оболганная часть отечественной истории;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рост симпатии ряда категорий населения к советскому прошлому;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негативный опыт государственного развития в 90-х гг.</a:t>
            </a:r>
          </a:p>
        </p:txBody>
      </p:sp>
    </p:spTree>
    <p:extLst>
      <p:ext uri="{BB962C8B-B14F-4D97-AF65-F5344CB8AC3E}">
        <p14:creationId xmlns:p14="http://schemas.microsoft.com/office/powerpoint/2010/main" val="2183957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книга, челове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9581FF2-2439-4FCC-39A9-E737B2114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761" y="342197"/>
            <a:ext cx="4747921" cy="6173605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книга, плакат&#10;&#10;Автоматически созданное описание">
            <a:extLst>
              <a:ext uri="{FF2B5EF4-FFF2-40B4-BE49-F238E27FC236}">
                <a16:creationId xmlns:a16="http://schemas.microsoft.com/office/drawing/2014/main" id="{F02EBC35-F63E-9C1C-F190-E4EB94B8C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86" y="342197"/>
            <a:ext cx="4611151" cy="617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F081F9-A4AE-77F5-C51B-BF2396F16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проблемных вопросов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CAEAAA-B97C-354D-EEA9-C9C46D105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Октябрьская революция 1917 г. и Гражданская война 1918-1920 гг.;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Репрессии 1930-х гг. и личность И.В. Сталина;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Перестройка 1985-1991 гг. и крах советской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1193383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4AF1FB-8042-3757-65BE-8B9B606C6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Октябрьская революция 1917 г. и Гражданская война 1918-1920 гг.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8D06D5-4C14-6E6E-B4DA-086934A04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42" y="2875014"/>
            <a:ext cx="3814916" cy="2026674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одежда, плакат, Публикация&#10;&#10;Автоматически созданное описание">
            <a:extLst>
              <a:ext uri="{FF2B5EF4-FFF2-40B4-BE49-F238E27FC236}">
                <a16:creationId xmlns:a16="http://schemas.microsoft.com/office/drawing/2014/main" id="{B8C93F21-F588-11AE-730F-BD5D1C72DC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680" y="2122436"/>
            <a:ext cx="3675769" cy="4370439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, одежда, плакат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509C17B7-D1C8-55DA-71C9-32F0B44F81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294" y="2122436"/>
            <a:ext cx="2467506" cy="372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60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C6047-B23F-867F-DE64-7ACD34575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Репрессии 1930-х гг. и личность            И.В. Сталина</a:t>
            </a:r>
          </a:p>
        </p:txBody>
      </p:sp>
      <p:pic>
        <p:nvPicPr>
          <p:cNvPr id="5" name="Рисунок 4" descr="Изображение выглядит как текст, человек, одежда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987CF39F-9441-8EFE-17D4-B91137716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48" y="2338746"/>
            <a:ext cx="2721875" cy="4154129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Человеческое лицо, человек, плакат&#10;&#10;Автоматически созданное описание">
            <a:extLst>
              <a:ext uri="{FF2B5EF4-FFF2-40B4-BE49-F238E27FC236}">
                <a16:creationId xmlns:a16="http://schemas.microsoft.com/office/drawing/2014/main" id="{8CDCEB63-5500-057D-8A53-A964800B47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779" y="2338746"/>
            <a:ext cx="2665751" cy="4154129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, плакат, книга, Рекламный проспект&#10;&#10;Автоматически созданное описание">
            <a:extLst>
              <a:ext uri="{FF2B5EF4-FFF2-40B4-BE49-F238E27FC236}">
                <a16:creationId xmlns:a16="http://schemas.microsoft.com/office/drawing/2014/main" id="{50672C97-E5F8-D98A-9FC4-D43DE6612A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213" y="2338745"/>
            <a:ext cx="2769419" cy="4154129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, человек, плакат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6A572292-05F0-6C0A-5E8C-330638FE27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315" y="2338744"/>
            <a:ext cx="2585884" cy="405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02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98271C-6CA4-6411-9362-1E5E2995D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Перестройка 1985-1991 гг. и крах советской системы</a:t>
            </a:r>
          </a:p>
        </p:txBody>
      </p:sp>
      <p:pic>
        <p:nvPicPr>
          <p:cNvPr id="5" name="Рисунок 4" descr="Изображение выглядит как текст, книга, Книжная обложка, канцтовары&#10;&#10;Автоматически созданное описание">
            <a:extLst>
              <a:ext uri="{FF2B5EF4-FFF2-40B4-BE49-F238E27FC236}">
                <a16:creationId xmlns:a16="http://schemas.microsoft.com/office/drawing/2014/main" id="{F3978A8C-1143-8FD2-CDDD-219A0FF38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4" y="1690688"/>
            <a:ext cx="2540000" cy="3390900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Человеческое лицо, одежд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5270B9C0-1222-4317-A6CD-2E4DF7B3BE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628" y="1868129"/>
            <a:ext cx="2209718" cy="3662516"/>
          </a:xfrm>
          <a:prstGeom prst="rect">
            <a:avLst/>
          </a:prstGeom>
        </p:spPr>
      </p:pic>
      <p:pic>
        <p:nvPicPr>
          <p:cNvPr id="9" name="Рисунок 8" descr="Изображение выглядит как Человеческое лицо, текст, одежд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9EBD8283-95C6-8E19-1D27-2D7D37A3D1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328" y="1868129"/>
            <a:ext cx="2967827" cy="4537587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, плакат, книг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49F48844-BF04-A142-0B3B-3403EE40A3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137" y="1868129"/>
            <a:ext cx="2735580" cy="441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650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текст, диаграмма, линия, График&#10;&#10;Автоматически созданное описание">
            <a:extLst>
              <a:ext uri="{FF2B5EF4-FFF2-40B4-BE49-F238E27FC236}">
                <a16:creationId xmlns:a16="http://schemas.microsoft.com/office/drawing/2014/main" id="{1EC51E2B-7145-6089-A98A-93A4ADE145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21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текст, Шрифт, плакат, бумага&#10;&#10;Автоматически созданное описание">
            <a:extLst>
              <a:ext uri="{FF2B5EF4-FFF2-40B4-BE49-F238E27FC236}">
                <a16:creationId xmlns:a16="http://schemas.microsoft.com/office/drawing/2014/main" id="{6AA640C1-D91D-BAAD-E30A-B942F07B84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777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124</Words>
  <Application>Microsoft Office PowerPoint</Application>
  <PresentationFormat>Широкоэкранный</PresentationFormat>
  <Paragraphs>15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Особенности преподавания на уроках истории тематики Советского Союза: проблемные вопросы</vt:lpstr>
      <vt:lpstr>Актуальность</vt:lpstr>
      <vt:lpstr>Презентация PowerPoint</vt:lpstr>
      <vt:lpstr>Перечень проблемных вопросов</vt:lpstr>
      <vt:lpstr>Октябрьская революция 1917 г. и Гражданская война 1918-1920 гг.</vt:lpstr>
      <vt:lpstr>Репрессии 1930-х гг. и личность            И.В. Сталина</vt:lpstr>
      <vt:lpstr>Перестройка 1985-1991 гг. и крах советской системы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преподавания на уроках истории тематики Советского Союза: проблемные вопросы</dc:title>
  <dc:creator>Сергей Гапоненко</dc:creator>
  <cp:lastModifiedBy>Сергей Гапоненко</cp:lastModifiedBy>
  <cp:revision>4</cp:revision>
  <dcterms:created xsi:type="dcterms:W3CDTF">2023-11-18T14:09:43Z</dcterms:created>
  <dcterms:modified xsi:type="dcterms:W3CDTF">2023-11-19T04:46:52Z</dcterms:modified>
</cp:coreProperties>
</file>