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58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C382D-103F-8EDB-D9F5-668B177E5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BC970B-401B-90AF-3CC7-B27DD3DF4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9789C-E6A0-D464-71C3-7152911E5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E38AD1-F8CB-8965-0A75-3F3EF18A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66FB9B-3A7D-6FA0-6ED7-3AAE200D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0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84C5C-2B9C-B4C0-89E8-99494172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D9B65F-B0BB-03D3-2D61-761F2F101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24E7A1-528E-BB39-6245-FB4CAACE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2D85E5-BEF4-C3AA-C6F5-DFA2B465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0B4433-1231-4813-912F-0C6CA927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1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DB90E2-BA9F-CABF-7D9A-66ADF47D8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2463DC-B290-91A1-34A1-034BB1B2B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2776E1-748D-F590-2086-E7866A8A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460272-F29A-D1F0-7D00-EF9DB1FAD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61393-C56B-E690-7197-20FAAA97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1A422-54BE-6471-574D-22808362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98ECE1-F02E-FF14-63CE-A00A0EAAB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1B3C73-BC07-A076-D066-EACB4C8F5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ED42AE-B60E-8628-EC54-719C9A3A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7FAB9-CBDF-2586-F614-6F5B8318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1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A400A-15D3-0FC3-387A-6B297E602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435DA8-FFE0-30B1-307B-4E6ABF3B3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27F49-EF3B-20E6-09AC-DAD01EE9F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F3C8E2-6D04-C1B8-7DD0-6D318A2D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D33CC2-96EA-22C2-B2D5-2FE4A843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5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C7FD2-5F4D-826D-BF25-7ED447DB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5FD5C-368C-61E0-5615-6CF6D5891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D30AF8-8F22-0CE6-1D49-482DA6CB5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E8E56E-FC77-6E9A-831A-9D428B18F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F26546-C7C1-8B47-BD29-C6F27764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9C7D65-8B79-11C7-AAFE-F5EE1E0B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6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A6DD8-8B80-0EA9-5B8C-819EB776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CA0F13-A125-6FB8-169B-6671E5551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9F5EA7-C495-86D8-C2A7-2797B6B65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2603D6-25C7-57A7-9BEE-B2E998FEA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8B1507-1ADA-5E87-C1A6-8FB8246C5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72155-8B8E-FA54-AF10-1B2F44CA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1DF35C-05A4-0C52-AF19-7F4DB55D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2275E6-1A3D-7817-9E40-9E4606C0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4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30793-F776-515F-F7EA-5E9B8EC7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0B0C93-A25E-FD8A-64BA-C38C9C9A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549A49-F736-5C65-812D-BEEF3E73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C4AA71-FB40-141F-4454-B2AF5887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1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67F70B-9973-5E82-825A-228F3634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54559F-A327-0C69-C296-D5296B7B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A16854-19CA-B1DF-7DC7-5A33E4C90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7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75707-E8F3-4DD6-4406-B2108A0C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D74F4-B24C-2BEC-219B-0BA60DDE1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F5EB10-4BFB-D77D-F7DF-E5E517328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2BF056-3235-C9C8-EC85-90776D22E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B23998-783D-3278-BFB4-A98FE26C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F0C13-F589-6559-669D-B73FCF5D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5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3EAB3-813C-BB52-5462-18F95622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075A4A-95B4-2A9C-1954-6E6AF2270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CE5985-7EE3-9D6C-6D48-B51354C1B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49BCA3-46DD-6F7E-6134-F8501A65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3763D7-5454-D054-8518-D480F547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A379C5-A453-4080-EADB-A7EC2F18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7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DED63-E70A-CC84-8CA7-79EC13ED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46105B-DB27-B8D6-2871-FA630B6D3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07E5F-3894-3A30-FDDF-DDC146C2E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2C6585-F356-B32C-42AA-4C7011CAE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B2A8A2-7AC6-D560-5224-48D653ECE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9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Человеческое лицо, одежда, женщина, коллаж&#10;&#10;Автоматически созданное описание">
            <a:extLst>
              <a:ext uri="{FF2B5EF4-FFF2-40B4-BE49-F238E27FC236}">
                <a16:creationId xmlns:a16="http://schemas.microsoft.com/office/drawing/2014/main" id="{5681123F-97A8-2D52-A838-78C86BD54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6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4FC8B-1177-1259-4FE1-C0534036A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000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78183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2D7F4-53DE-879C-2148-D50DDFA38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Видео- BTS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88CB0DF-1B7E-75E2-705F-4ADE8184A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4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6598FF4-E595-A6A8-B722-5397B8B87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2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1CBEA-6FE8-6CA2-353E-FE7E70A5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Видео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BFD2834-01CC-8908-0973-7DE31B682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3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2000" t="1000" r="-4000" b="-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D032-5216-BDF4-90B7-AD712261D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14734"/>
            <a:ext cx="10668000" cy="4021541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Красивая хореография</a:t>
            </a:r>
          </a:p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Смелые походки и движения</a:t>
            </a:r>
          </a:p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«дерзких девушек»</a:t>
            </a:r>
          </a:p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Красивые декорации и красочность клипов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79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6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Человеческое лицо, текст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486A2A31-86CE-9683-B435-9667F5545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519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74300D-5561-E7DA-A7DC-A2022D90A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71" r="18199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218905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8E4E9D8-6D9C-4646-83A2-11844D84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3876005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51E91-0950-E7D9-5320-80CACAC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758" y="3949157"/>
            <a:ext cx="4324351" cy="539496"/>
          </a:xfrm>
        </p:spPr>
        <p:txBody>
          <a:bodyPr>
            <a:normAutofit/>
          </a:bodyPr>
          <a:lstStyle/>
          <a:p>
            <a:pPr algn="ctr"/>
            <a:r>
              <a:rPr lang="ru-RU" sz="2500">
                <a:solidFill>
                  <a:schemeClr val="bg1"/>
                </a:solidFill>
              </a:rPr>
              <a:t>Дорамы – азиатские сериалы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F69E3B-FBFE-9227-17D1-C042652CD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138" y="4697298"/>
            <a:ext cx="5040034" cy="1435608"/>
          </a:xfrm>
        </p:spPr>
        <p:txBody>
          <a:bodyPr anchor="ctr">
            <a:no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2500" dirty="0"/>
              <a:t> «Другие проблемы»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500" dirty="0"/>
              <a:t>Например, «Национальное голосование за смертную казнь» или «Такси»</a:t>
            </a:r>
          </a:p>
        </p:txBody>
      </p:sp>
    </p:spTree>
    <p:extLst>
      <p:ext uri="{BB962C8B-B14F-4D97-AF65-F5344CB8AC3E}">
        <p14:creationId xmlns:p14="http://schemas.microsoft.com/office/powerpoint/2010/main" val="417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9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0DF251-2EFC-A65D-D6C4-8ED54489F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0" r="25925" b="-2"/>
          <a:stretch/>
        </p:blipFill>
        <p:spPr>
          <a:xfrm>
            <a:off x="8428268" y="160133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D12549-9A0E-494A-E203-19DC43A8CD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4" r="1" b="21453"/>
          <a:stretch/>
        </p:blipFill>
        <p:spPr>
          <a:xfrm>
            <a:off x="4519036" y="320265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3D7286-8A87-5F4A-5765-6A87032C83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63" r="24186" b="3"/>
          <a:stretch/>
        </p:blipFill>
        <p:spPr>
          <a:xfrm>
            <a:off x="36576" y="-198203"/>
            <a:ext cx="4445884" cy="4971649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p:sp>
        <p:nvSpPr>
          <p:cNvPr id="37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22904" y="5413767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FB2EE-6444-8C2A-697F-DF0415A09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60" y="4833905"/>
            <a:ext cx="7147481" cy="1703830"/>
          </a:xfrm>
        </p:spPr>
        <p:txBody>
          <a:bodyPr anchor="ctr">
            <a:normAutofit/>
          </a:bodyPr>
          <a:lstStyle/>
          <a:p>
            <a:r>
              <a:rPr lang="ru-RU" sz="3000" dirty="0"/>
              <a:t>2. Милые отношения и романтика.</a:t>
            </a:r>
          </a:p>
          <a:p>
            <a:r>
              <a:rPr lang="ru-RU" sz="3000" dirty="0"/>
              <a:t>«Потомки солнца», «Около 1%», «Король Земли» (слева направо)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1082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8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одежда, человек, платье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DA38D64-2578-4B08-EF2C-C98757080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" r="1" b="1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6" name="Рисунок 5" descr="Изображение выглядит как текст, одежда, на открытом воздухе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3C1A67C8-C23C-CABE-5291-D6F10B865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753" r="-1" b="2427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Рисунок 6" descr="Изображение выглядит как небо, одежда, человек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370716FD-5B4D-0B07-7FF1-5886E4FA61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52" r="3898" b="-1"/>
          <a:stretch/>
        </p:blipFill>
        <p:spPr>
          <a:xfrm>
            <a:off x="3189428" y="3401568"/>
            <a:ext cx="5004922" cy="3456432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1DBA0-68A6-04A2-6DB0-79876717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/>
              <a:t>3. Внутренние проблемы Южной Кореи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23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одежда, человек, Человеческое лицо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3559C6E8-11E2-C991-B785-1B44B26A4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-185038" y="76210"/>
            <a:ext cx="12869313" cy="72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2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74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Видео- BTS</vt:lpstr>
      <vt:lpstr>Презентация PowerPoint</vt:lpstr>
      <vt:lpstr>Видео</vt:lpstr>
      <vt:lpstr>Презентация PowerPoint</vt:lpstr>
      <vt:lpstr>Дорамы – азиатские сериалы</vt:lpstr>
      <vt:lpstr>Презентация PowerPoint</vt:lpstr>
      <vt:lpstr>3. Внутренние проблемы Южной Кореи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Сукиасян</dc:creator>
  <cp:lastModifiedBy>Ольга Сукиасян</cp:lastModifiedBy>
  <cp:revision>8</cp:revision>
  <dcterms:created xsi:type="dcterms:W3CDTF">2023-09-07T19:50:24Z</dcterms:created>
  <dcterms:modified xsi:type="dcterms:W3CDTF">2023-09-30T18:26:17Z</dcterms:modified>
</cp:coreProperties>
</file>